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1128B8-BC13-4FFF-8524-3DF173EE4629}" v="940" dt="2021-05-25T20:17:35.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er, Sara E (DFG)" userId="S::sara.miller@alaska.gov::522bb6e4-eba5-44bb-8681-0cbee282d396" providerId="AD" clId="Web-{60EFF00A-F6E8-40DF-8C0D-39D7AFBF80AC}"/>
    <pc:docChg chg="modSld">
      <pc:chgData name="Miller, Sara E (DFG)" userId="S::sara.miller@alaska.gov::522bb6e4-eba5-44bb-8681-0cbee282d396" providerId="AD" clId="Web-{60EFF00A-F6E8-40DF-8C0D-39D7AFBF80AC}" dt="2021-05-24T16:42:51.259" v="0"/>
      <pc:docMkLst>
        <pc:docMk/>
      </pc:docMkLst>
      <pc:sldChg chg="delSp delAnim">
        <pc:chgData name="Miller, Sara E (DFG)" userId="S::sara.miller@alaska.gov::522bb6e4-eba5-44bb-8681-0cbee282d396" providerId="AD" clId="Web-{60EFF00A-F6E8-40DF-8C0D-39D7AFBF80AC}" dt="2021-05-24T16:42:51.259" v="0"/>
        <pc:sldMkLst>
          <pc:docMk/>
          <pc:sldMk cId="1151656778" sldId="288"/>
        </pc:sldMkLst>
        <pc:picChg chg="del">
          <ac:chgData name="Miller, Sara E (DFG)" userId="S::sara.miller@alaska.gov::522bb6e4-eba5-44bb-8681-0cbee282d396" providerId="AD" clId="Web-{60EFF00A-F6E8-40DF-8C0D-39D7AFBF80AC}" dt="2021-05-24T16:42:51.259" v="0"/>
          <ac:picMkLst>
            <pc:docMk/>
            <pc:sldMk cId="1151656778" sldId="288"/>
            <ac:picMk id="6" creationId="{CC4321E3-7859-42EB-ADB7-2C2FFD0B7307}"/>
          </ac:picMkLst>
        </pc:picChg>
      </pc:sldChg>
    </pc:docChg>
  </pc:docChgLst>
  <pc:docChgLst>
    <pc:chgData name="Brenner, Richard E (DFG)" userId="45b21423-aa37-4d49-b973-2a5e668f60c3" providerId="ADAL" clId="{B45BF821-2440-465A-A0C6-1174042045D4}"/>
    <pc:docChg chg="custSel modSld">
      <pc:chgData name="Brenner, Richard E (DFG)" userId="45b21423-aa37-4d49-b973-2a5e668f60c3" providerId="ADAL" clId="{B45BF821-2440-465A-A0C6-1174042045D4}" dt="2021-05-24T18:21:19.240" v="72" actId="20577"/>
      <pc:docMkLst>
        <pc:docMk/>
      </pc:docMkLst>
      <pc:sldChg chg="modSp mod">
        <pc:chgData name="Brenner, Richard E (DFG)" userId="45b21423-aa37-4d49-b973-2a5e668f60c3" providerId="ADAL" clId="{B45BF821-2440-465A-A0C6-1174042045D4}" dt="2021-05-24T18:21:19.240" v="72" actId="20577"/>
        <pc:sldMkLst>
          <pc:docMk/>
          <pc:sldMk cId="1496337572" sldId="319"/>
        </pc:sldMkLst>
        <pc:spChg chg="mod">
          <ac:chgData name="Brenner, Richard E (DFG)" userId="45b21423-aa37-4d49-b973-2a5e668f60c3" providerId="ADAL" clId="{B45BF821-2440-465A-A0C6-1174042045D4}" dt="2021-05-24T18:21:19.240" v="72" actId="20577"/>
          <ac:spMkLst>
            <pc:docMk/>
            <pc:sldMk cId="1496337572" sldId="319"/>
            <ac:spMk id="3" creationId="{0D65ADD9-2F1F-4ED4-AB38-82942EB923FE}"/>
          </ac:spMkLst>
        </pc:spChg>
      </pc:sldChg>
    </pc:docChg>
  </pc:docChgLst>
  <pc:docChgLst>
    <pc:chgData name="Miller, Sara E (DFG)" userId="S::sara.miller@alaska.gov::522bb6e4-eba5-44bb-8681-0cbee282d396" providerId="AD" clId="Web-{EFCF1FCB-3AD3-4F20-840D-9D5EAD8A42F2}"/>
    <pc:docChg chg="modSld">
      <pc:chgData name="Miller, Sara E (DFG)" userId="S::sara.miller@alaska.gov::522bb6e4-eba5-44bb-8681-0cbee282d396" providerId="AD" clId="Web-{EFCF1FCB-3AD3-4F20-840D-9D5EAD8A42F2}" dt="2021-05-24T16:41:42.528" v="340"/>
      <pc:docMkLst>
        <pc:docMk/>
      </pc:docMkLst>
      <pc:sldChg chg="modNotes">
        <pc:chgData name="Miller, Sara E (DFG)" userId="S::sara.miller@alaska.gov::522bb6e4-eba5-44bb-8681-0cbee282d396" providerId="AD" clId="Web-{EFCF1FCB-3AD3-4F20-840D-9D5EAD8A42F2}" dt="2021-05-24T16:08:41.990" v="133"/>
        <pc:sldMkLst>
          <pc:docMk/>
          <pc:sldMk cId="2995544146" sldId="257"/>
        </pc:sldMkLst>
      </pc:sldChg>
      <pc:sldChg chg="modNotes">
        <pc:chgData name="Miller, Sara E (DFG)" userId="S::sara.miller@alaska.gov::522bb6e4-eba5-44bb-8681-0cbee282d396" providerId="AD" clId="Web-{EFCF1FCB-3AD3-4F20-840D-9D5EAD8A42F2}" dt="2021-05-24T16:10:51.915" v="236"/>
        <pc:sldMkLst>
          <pc:docMk/>
          <pc:sldMk cId="736886460" sldId="265"/>
        </pc:sldMkLst>
      </pc:sldChg>
      <pc:sldChg chg="modNotes">
        <pc:chgData name="Miller, Sara E (DFG)" userId="S::sara.miller@alaska.gov::522bb6e4-eba5-44bb-8681-0cbee282d396" providerId="AD" clId="Web-{EFCF1FCB-3AD3-4F20-840D-9D5EAD8A42F2}" dt="2021-05-24T16:13:54.199" v="239"/>
        <pc:sldMkLst>
          <pc:docMk/>
          <pc:sldMk cId="2943140466" sldId="267"/>
        </pc:sldMkLst>
      </pc:sldChg>
      <pc:sldChg chg="addSp delSp modSp addAnim modAnim">
        <pc:chgData name="Miller, Sara E (DFG)" userId="S::sara.miller@alaska.gov::522bb6e4-eba5-44bb-8681-0cbee282d396" providerId="AD" clId="Web-{EFCF1FCB-3AD3-4F20-840D-9D5EAD8A42F2}" dt="2021-05-24T16:41:42.528" v="340"/>
        <pc:sldMkLst>
          <pc:docMk/>
          <pc:sldMk cId="1151656778" sldId="288"/>
        </pc:sldMkLst>
        <pc:spChg chg="mod">
          <ac:chgData name="Miller, Sara E (DFG)" userId="S::sara.miller@alaska.gov::522bb6e4-eba5-44bb-8681-0cbee282d396" providerId="AD" clId="Web-{EFCF1FCB-3AD3-4F20-840D-9D5EAD8A42F2}" dt="2021-05-24T16:39:56.635" v="325" actId="20577"/>
          <ac:spMkLst>
            <pc:docMk/>
            <pc:sldMk cId="1151656778" sldId="288"/>
            <ac:spMk id="3" creationId="{872B7AEA-F1EF-483F-9979-49915D35B33B}"/>
          </ac:spMkLst>
        </pc:spChg>
        <pc:spChg chg="add mod">
          <ac:chgData name="Miller, Sara E (DFG)" userId="S::sara.miller@alaska.gov::522bb6e4-eba5-44bb-8681-0cbee282d396" providerId="AD" clId="Web-{EFCF1FCB-3AD3-4F20-840D-9D5EAD8A42F2}" dt="2021-05-24T16:41:30.184" v="338" actId="1076"/>
          <ac:spMkLst>
            <pc:docMk/>
            <pc:sldMk cId="1151656778" sldId="288"/>
            <ac:spMk id="8" creationId="{567969D5-E507-4685-8BC7-AB1AA30162C7}"/>
          </ac:spMkLst>
        </pc:spChg>
        <pc:picChg chg="add del mod">
          <ac:chgData name="Miller, Sara E (DFG)" userId="S::sara.miller@alaska.gov::522bb6e4-eba5-44bb-8681-0cbee282d396" providerId="AD" clId="Web-{EFCF1FCB-3AD3-4F20-840D-9D5EAD8A42F2}" dt="2021-05-24T16:36:35.491" v="307"/>
          <ac:picMkLst>
            <pc:docMk/>
            <pc:sldMk cId="1151656778" sldId="288"/>
            <ac:picMk id="5" creationId="{EF87E8F0-75EB-4919-914E-A2959E652F8D}"/>
          </ac:picMkLst>
        </pc:picChg>
        <pc:picChg chg="add mod">
          <ac:chgData name="Miller, Sara E (DFG)" userId="S::sara.miller@alaska.gov::522bb6e4-eba5-44bb-8681-0cbee282d396" providerId="AD" clId="Web-{EFCF1FCB-3AD3-4F20-840D-9D5EAD8A42F2}" dt="2021-05-24T16:41:16.574" v="337" actId="1076"/>
          <ac:picMkLst>
            <pc:docMk/>
            <pc:sldMk cId="1151656778" sldId="288"/>
            <ac:picMk id="6" creationId="{CC4321E3-7859-42EB-ADB7-2C2FFD0B7307}"/>
          </ac:picMkLst>
        </pc:picChg>
      </pc:sldChg>
      <pc:sldChg chg="addSp delSp modSp modNotes">
        <pc:chgData name="Miller, Sara E (DFG)" userId="S::sara.miller@alaska.gov::522bb6e4-eba5-44bb-8681-0cbee282d396" providerId="AD" clId="Web-{EFCF1FCB-3AD3-4F20-840D-9D5EAD8A42F2}" dt="2021-05-24T16:14:43.028" v="255"/>
        <pc:sldMkLst>
          <pc:docMk/>
          <pc:sldMk cId="3150050038" sldId="303"/>
        </pc:sldMkLst>
        <pc:spChg chg="del">
          <ac:chgData name="Miller, Sara E (DFG)" userId="S::sara.miller@alaska.gov::522bb6e4-eba5-44bb-8681-0cbee282d396" providerId="AD" clId="Web-{EFCF1FCB-3AD3-4F20-840D-9D5EAD8A42F2}" dt="2021-05-24T16:14:16.715" v="240"/>
          <ac:spMkLst>
            <pc:docMk/>
            <pc:sldMk cId="3150050038" sldId="303"/>
            <ac:spMk id="3" creationId="{ACAEB918-9263-47EB-8F0E-BBD9289283DA}"/>
          </ac:spMkLst>
        </pc:spChg>
        <pc:spChg chg="add mod">
          <ac:chgData name="Miller, Sara E (DFG)" userId="S::sara.miller@alaska.gov::522bb6e4-eba5-44bb-8681-0cbee282d396" providerId="AD" clId="Web-{EFCF1FCB-3AD3-4F20-840D-9D5EAD8A42F2}" dt="2021-05-24T16:14:16.715" v="240"/>
          <ac:spMkLst>
            <pc:docMk/>
            <pc:sldMk cId="3150050038" sldId="303"/>
            <ac:spMk id="6" creationId="{1D4646CB-CD7E-4202-BCAA-276EB9C1013C}"/>
          </ac:spMkLst>
        </pc:spChg>
      </pc:sldChg>
      <pc:sldChg chg="modNotes">
        <pc:chgData name="Miller, Sara E (DFG)" userId="S::sara.miller@alaska.gov::522bb6e4-eba5-44bb-8681-0cbee282d396" providerId="AD" clId="Web-{EFCF1FCB-3AD3-4F20-840D-9D5EAD8A42F2}" dt="2021-05-24T16:08:59.709" v="146"/>
        <pc:sldMkLst>
          <pc:docMk/>
          <pc:sldMk cId="1523335205" sldId="304"/>
        </pc:sldMkLst>
      </pc:sldChg>
    </pc:docChg>
  </pc:docChgLst>
  <pc:docChgLst>
    <pc:chgData name="Priest, Justin T (DFG)" userId="21bfab14-99ee-4362-ad79-1145f0f1713d" providerId="ADAL" clId="{E01128B8-BC13-4FFF-8524-3DF173EE4629}"/>
    <pc:docChg chg="undo redo custSel addSld delSld modSld sldOrd modSection">
      <pc:chgData name="Priest, Justin T (DFG)" userId="21bfab14-99ee-4362-ad79-1145f0f1713d" providerId="ADAL" clId="{E01128B8-BC13-4FFF-8524-3DF173EE4629}" dt="2021-05-25T20:17:35.271" v="2373"/>
      <pc:docMkLst>
        <pc:docMk/>
      </pc:docMkLst>
      <pc:sldChg chg="modSp mod modNotesTx">
        <pc:chgData name="Priest, Justin T (DFG)" userId="21bfab14-99ee-4362-ad79-1145f0f1713d" providerId="ADAL" clId="{E01128B8-BC13-4FFF-8524-3DF173EE4629}" dt="2021-05-22T21:50:49.245" v="772" actId="20577"/>
        <pc:sldMkLst>
          <pc:docMk/>
          <pc:sldMk cId="2995544146" sldId="257"/>
        </pc:sldMkLst>
        <pc:spChg chg="mod">
          <ac:chgData name="Priest, Justin T (DFG)" userId="21bfab14-99ee-4362-ad79-1145f0f1713d" providerId="ADAL" clId="{E01128B8-BC13-4FFF-8524-3DF173EE4629}" dt="2021-05-22T21:50:40.333" v="766" actId="179"/>
          <ac:spMkLst>
            <pc:docMk/>
            <pc:sldMk cId="2995544146" sldId="257"/>
            <ac:spMk id="3" creationId="{6CC1051A-6869-4087-82B9-72F166B22AA8}"/>
          </ac:spMkLst>
        </pc:spChg>
      </pc:sldChg>
      <pc:sldChg chg="addSp delSp modSp mod ord delAnim modAnim">
        <pc:chgData name="Priest, Justin T (DFG)" userId="21bfab14-99ee-4362-ad79-1145f0f1713d" providerId="ADAL" clId="{E01128B8-BC13-4FFF-8524-3DF173EE4629}" dt="2021-05-23T01:50:14.491" v="1397" actId="1076"/>
        <pc:sldMkLst>
          <pc:docMk/>
          <pc:sldMk cId="1396017287" sldId="266"/>
        </pc:sldMkLst>
        <pc:spChg chg="mod">
          <ac:chgData name="Priest, Justin T (DFG)" userId="21bfab14-99ee-4362-ad79-1145f0f1713d" providerId="ADAL" clId="{E01128B8-BC13-4FFF-8524-3DF173EE4629}" dt="2021-05-23T00:27:44.619" v="1382" actId="1037"/>
          <ac:spMkLst>
            <pc:docMk/>
            <pc:sldMk cId="1396017287" sldId="266"/>
            <ac:spMk id="4" creationId="{01B40FBF-53EB-4969-89BF-FB399045952B}"/>
          </ac:spMkLst>
        </pc:spChg>
        <pc:spChg chg="add del mod">
          <ac:chgData name="Priest, Justin T (DFG)" userId="21bfab14-99ee-4362-ad79-1145f0f1713d" providerId="ADAL" clId="{E01128B8-BC13-4FFF-8524-3DF173EE4629}" dt="2021-05-22T22:30:33.142" v="1140" actId="478"/>
          <ac:spMkLst>
            <pc:docMk/>
            <pc:sldMk cId="1396017287" sldId="266"/>
            <ac:spMk id="6" creationId="{1A4B2FCB-CC40-43AB-8904-DCB658E2CE16}"/>
          </ac:spMkLst>
        </pc:spChg>
        <pc:spChg chg="add mod">
          <ac:chgData name="Priest, Justin T (DFG)" userId="21bfab14-99ee-4362-ad79-1145f0f1713d" providerId="ADAL" clId="{E01128B8-BC13-4FFF-8524-3DF173EE4629}" dt="2021-05-22T22:44:53.570" v="1252" actId="1076"/>
          <ac:spMkLst>
            <pc:docMk/>
            <pc:sldMk cId="1396017287" sldId="266"/>
            <ac:spMk id="7" creationId="{4B054111-B44A-4428-B6E3-F97C9A5CA419}"/>
          </ac:spMkLst>
        </pc:spChg>
        <pc:spChg chg="add mod">
          <ac:chgData name="Priest, Justin T (DFG)" userId="21bfab14-99ee-4362-ad79-1145f0f1713d" providerId="ADAL" clId="{E01128B8-BC13-4FFF-8524-3DF173EE4629}" dt="2021-05-22T22:44:48.860" v="1251" actId="1076"/>
          <ac:spMkLst>
            <pc:docMk/>
            <pc:sldMk cId="1396017287" sldId="266"/>
            <ac:spMk id="8" creationId="{D8AF7403-5ABF-497C-ABF9-218DC37BBB6A}"/>
          </ac:spMkLst>
        </pc:spChg>
        <pc:spChg chg="mod">
          <ac:chgData name="Priest, Justin T (DFG)" userId="21bfab14-99ee-4362-ad79-1145f0f1713d" providerId="ADAL" clId="{E01128B8-BC13-4FFF-8524-3DF173EE4629}" dt="2021-05-22T22:29:56.622" v="1136"/>
          <ac:spMkLst>
            <pc:docMk/>
            <pc:sldMk cId="1396017287" sldId="266"/>
            <ac:spMk id="12" creationId="{879330AA-CC3E-4CC2-9B10-C4A4F150C95C}"/>
          </ac:spMkLst>
        </pc:spChg>
        <pc:spChg chg="mod">
          <ac:chgData name="Priest, Justin T (DFG)" userId="21bfab14-99ee-4362-ad79-1145f0f1713d" providerId="ADAL" clId="{E01128B8-BC13-4FFF-8524-3DF173EE4629}" dt="2021-05-22T22:29:56.622" v="1136"/>
          <ac:spMkLst>
            <pc:docMk/>
            <pc:sldMk cId="1396017287" sldId="266"/>
            <ac:spMk id="13" creationId="{2BE426C7-22C2-44F0-B4C1-EA80B5654750}"/>
          </ac:spMkLst>
        </pc:spChg>
        <pc:spChg chg="mod">
          <ac:chgData name="Priest, Justin T (DFG)" userId="21bfab14-99ee-4362-ad79-1145f0f1713d" providerId="ADAL" clId="{E01128B8-BC13-4FFF-8524-3DF173EE4629}" dt="2021-05-22T22:29:56.622" v="1136"/>
          <ac:spMkLst>
            <pc:docMk/>
            <pc:sldMk cId="1396017287" sldId="266"/>
            <ac:spMk id="14" creationId="{096AF6C3-540F-4639-A806-8279B47BB909}"/>
          </ac:spMkLst>
        </pc:spChg>
        <pc:spChg chg="mod">
          <ac:chgData name="Priest, Justin T (DFG)" userId="21bfab14-99ee-4362-ad79-1145f0f1713d" providerId="ADAL" clId="{E01128B8-BC13-4FFF-8524-3DF173EE4629}" dt="2021-05-22T22:29:56.622" v="1136"/>
          <ac:spMkLst>
            <pc:docMk/>
            <pc:sldMk cId="1396017287" sldId="266"/>
            <ac:spMk id="17" creationId="{516A1E98-EC0B-4536-B2BA-B42D8677255C}"/>
          </ac:spMkLst>
        </pc:spChg>
        <pc:spChg chg="mod">
          <ac:chgData name="Priest, Justin T (DFG)" userId="21bfab14-99ee-4362-ad79-1145f0f1713d" providerId="ADAL" clId="{E01128B8-BC13-4FFF-8524-3DF173EE4629}" dt="2021-05-22T22:29:56.622" v="1136"/>
          <ac:spMkLst>
            <pc:docMk/>
            <pc:sldMk cId="1396017287" sldId="266"/>
            <ac:spMk id="18" creationId="{BE0BD7E3-F34A-4D2F-B1A7-F5582F7F9D2B}"/>
          </ac:spMkLst>
        </pc:spChg>
        <pc:spChg chg="mod">
          <ac:chgData name="Priest, Justin T (DFG)" userId="21bfab14-99ee-4362-ad79-1145f0f1713d" providerId="ADAL" clId="{E01128B8-BC13-4FFF-8524-3DF173EE4629}" dt="2021-05-22T22:29:56.622" v="1136"/>
          <ac:spMkLst>
            <pc:docMk/>
            <pc:sldMk cId="1396017287" sldId="266"/>
            <ac:spMk id="19" creationId="{09A737FA-0169-4DCE-9A7D-8E05D96E5FE1}"/>
          </ac:spMkLst>
        </pc:spChg>
        <pc:spChg chg="mod">
          <ac:chgData name="Priest, Justin T (DFG)" userId="21bfab14-99ee-4362-ad79-1145f0f1713d" providerId="ADAL" clId="{E01128B8-BC13-4FFF-8524-3DF173EE4629}" dt="2021-05-22T22:29:56.622" v="1136"/>
          <ac:spMkLst>
            <pc:docMk/>
            <pc:sldMk cId="1396017287" sldId="266"/>
            <ac:spMk id="22" creationId="{91F330FB-78FB-43CC-84CA-77BD3F7A9068}"/>
          </ac:spMkLst>
        </pc:spChg>
        <pc:spChg chg="mod">
          <ac:chgData name="Priest, Justin T (DFG)" userId="21bfab14-99ee-4362-ad79-1145f0f1713d" providerId="ADAL" clId="{E01128B8-BC13-4FFF-8524-3DF173EE4629}" dt="2021-05-22T22:29:56.622" v="1136"/>
          <ac:spMkLst>
            <pc:docMk/>
            <pc:sldMk cId="1396017287" sldId="266"/>
            <ac:spMk id="23" creationId="{B2A82BAD-4B1A-4B53-AF63-C7DE558DD5E1}"/>
          </ac:spMkLst>
        </pc:spChg>
        <pc:spChg chg="mod">
          <ac:chgData name="Priest, Justin T (DFG)" userId="21bfab14-99ee-4362-ad79-1145f0f1713d" providerId="ADAL" clId="{E01128B8-BC13-4FFF-8524-3DF173EE4629}" dt="2021-05-22T22:29:56.622" v="1136"/>
          <ac:spMkLst>
            <pc:docMk/>
            <pc:sldMk cId="1396017287" sldId="266"/>
            <ac:spMk id="24" creationId="{B9CF09D9-40BD-4EAB-952B-F7428E6F5267}"/>
          </ac:spMkLst>
        </pc:spChg>
        <pc:spChg chg="add del mod">
          <ac:chgData name="Priest, Justin T (DFG)" userId="21bfab14-99ee-4362-ad79-1145f0f1713d" providerId="ADAL" clId="{E01128B8-BC13-4FFF-8524-3DF173EE4629}" dt="2021-05-22T22:30:29.262" v="1138" actId="478"/>
          <ac:spMkLst>
            <pc:docMk/>
            <pc:sldMk cId="1396017287" sldId="266"/>
            <ac:spMk id="25" creationId="{F538FFDA-51A6-42D0-874A-CF2753408B61}"/>
          </ac:spMkLst>
        </pc:spChg>
        <pc:spChg chg="add del mod">
          <ac:chgData name="Priest, Justin T (DFG)" userId="21bfab14-99ee-4362-ad79-1145f0f1713d" providerId="ADAL" clId="{E01128B8-BC13-4FFF-8524-3DF173EE4629}" dt="2021-05-22T22:30:31.232" v="1139" actId="478"/>
          <ac:spMkLst>
            <pc:docMk/>
            <pc:sldMk cId="1396017287" sldId="266"/>
            <ac:spMk id="26" creationId="{9D3B5964-DFE6-4C35-8F44-89C7B4685039}"/>
          </ac:spMkLst>
        </pc:spChg>
        <pc:spChg chg="add mod ord">
          <ac:chgData name="Priest, Justin T (DFG)" userId="21bfab14-99ee-4362-ad79-1145f0f1713d" providerId="ADAL" clId="{E01128B8-BC13-4FFF-8524-3DF173EE4629}" dt="2021-05-22T22:37:21.633" v="1164" actId="164"/>
          <ac:spMkLst>
            <pc:docMk/>
            <pc:sldMk cId="1396017287" sldId="266"/>
            <ac:spMk id="30" creationId="{90B321F2-9C18-4A0F-88EE-5B738DEB8B97}"/>
          </ac:spMkLst>
        </pc:spChg>
        <pc:spChg chg="add mod">
          <ac:chgData name="Priest, Justin T (DFG)" userId="21bfab14-99ee-4362-ad79-1145f0f1713d" providerId="ADAL" clId="{E01128B8-BC13-4FFF-8524-3DF173EE4629}" dt="2021-05-22T22:40:14.483" v="1193" actId="164"/>
          <ac:spMkLst>
            <pc:docMk/>
            <pc:sldMk cId="1396017287" sldId="266"/>
            <ac:spMk id="32" creationId="{3A5406D0-EC47-4376-A4CA-CFE05CF20EE8}"/>
          </ac:spMkLst>
        </pc:spChg>
        <pc:spChg chg="add mod">
          <ac:chgData name="Priest, Justin T (DFG)" userId="21bfab14-99ee-4362-ad79-1145f0f1713d" providerId="ADAL" clId="{E01128B8-BC13-4FFF-8524-3DF173EE4629}" dt="2021-05-22T22:43:56.079" v="1240" actId="1076"/>
          <ac:spMkLst>
            <pc:docMk/>
            <pc:sldMk cId="1396017287" sldId="266"/>
            <ac:spMk id="34" creationId="{9237C591-7CAB-430E-A59E-79BBAD033BB0}"/>
          </ac:spMkLst>
        </pc:spChg>
        <pc:spChg chg="mod">
          <ac:chgData name="Priest, Justin T (DFG)" userId="21bfab14-99ee-4362-ad79-1145f0f1713d" providerId="ADAL" clId="{E01128B8-BC13-4FFF-8524-3DF173EE4629}" dt="2021-05-22T22:41:16.203" v="1201"/>
          <ac:spMkLst>
            <pc:docMk/>
            <pc:sldMk cId="1396017287" sldId="266"/>
            <ac:spMk id="37" creationId="{05E048D1-BFFF-43EC-9EB6-14BDD07BE5AE}"/>
          </ac:spMkLst>
        </pc:spChg>
        <pc:spChg chg="mod">
          <ac:chgData name="Priest, Justin T (DFG)" userId="21bfab14-99ee-4362-ad79-1145f0f1713d" providerId="ADAL" clId="{E01128B8-BC13-4FFF-8524-3DF173EE4629}" dt="2021-05-22T22:41:16.203" v="1201"/>
          <ac:spMkLst>
            <pc:docMk/>
            <pc:sldMk cId="1396017287" sldId="266"/>
            <ac:spMk id="38" creationId="{01E0263C-3C5A-41E3-BF76-8FE5EDCF0FB8}"/>
          </ac:spMkLst>
        </pc:spChg>
        <pc:spChg chg="mod">
          <ac:chgData name="Priest, Justin T (DFG)" userId="21bfab14-99ee-4362-ad79-1145f0f1713d" providerId="ADAL" clId="{E01128B8-BC13-4FFF-8524-3DF173EE4629}" dt="2021-05-22T22:41:16.203" v="1201"/>
          <ac:spMkLst>
            <pc:docMk/>
            <pc:sldMk cId="1396017287" sldId="266"/>
            <ac:spMk id="39" creationId="{2D970C66-C21C-4565-87DB-B461284CFE62}"/>
          </ac:spMkLst>
        </pc:spChg>
        <pc:spChg chg="add del mod">
          <ac:chgData name="Priest, Justin T (DFG)" userId="21bfab14-99ee-4362-ad79-1145f0f1713d" providerId="ADAL" clId="{E01128B8-BC13-4FFF-8524-3DF173EE4629}" dt="2021-05-23T00:24:55.578" v="1332" actId="478"/>
          <ac:spMkLst>
            <pc:docMk/>
            <pc:sldMk cId="1396017287" sldId="266"/>
            <ac:spMk id="40" creationId="{AA9C5122-4D1A-4F48-BBFE-5133D18A9DD6}"/>
          </ac:spMkLst>
        </pc:spChg>
        <pc:spChg chg="add mod">
          <ac:chgData name="Priest, Justin T (DFG)" userId="21bfab14-99ee-4362-ad79-1145f0f1713d" providerId="ADAL" clId="{E01128B8-BC13-4FFF-8524-3DF173EE4629}" dt="2021-05-23T00:27:50.199" v="1383" actId="1037"/>
          <ac:spMkLst>
            <pc:docMk/>
            <pc:sldMk cId="1396017287" sldId="266"/>
            <ac:spMk id="41" creationId="{2E093FC7-D2B6-4B15-9656-64F3036B2057}"/>
          </ac:spMkLst>
        </pc:spChg>
        <pc:spChg chg="add mod">
          <ac:chgData name="Priest, Justin T (DFG)" userId="21bfab14-99ee-4362-ad79-1145f0f1713d" providerId="ADAL" clId="{E01128B8-BC13-4FFF-8524-3DF173EE4629}" dt="2021-05-23T00:26:59.489" v="1365" actId="1076"/>
          <ac:spMkLst>
            <pc:docMk/>
            <pc:sldMk cId="1396017287" sldId="266"/>
            <ac:spMk id="42" creationId="{707A6605-1102-4838-8398-86D1111E958B}"/>
          </ac:spMkLst>
        </pc:spChg>
        <pc:spChg chg="mod">
          <ac:chgData name="Priest, Justin T (DFG)" userId="21bfab14-99ee-4362-ad79-1145f0f1713d" providerId="ADAL" clId="{E01128B8-BC13-4FFF-8524-3DF173EE4629}" dt="2021-05-22T22:41:53.704" v="1210" actId="20577"/>
          <ac:spMkLst>
            <pc:docMk/>
            <pc:sldMk cId="1396017287" sldId="266"/>
            <ac:spMk id="42" creationId="{A5175776-CF41-475B-BAC3-F0B72D095C96}"/>
          </ac:spMkLst>
        </pc:spChg>
        <pc:spChg chg="add mod">
          <ac:chgData name="Priest, Justin T (DFG)" userId="21bfab14-99ee-4362-ad79-1145f0f1713d" providerId="ADAL" clId="{E01128B8-BC13-4FFF-8524-3DF173EE4629}" dt="2021-05-23T00:27:37.919" v="1377" actId="1038"/>
          <ac:spMkLst>
            <pc:docMk/>
            <pc:sldMk cId="1396017287" sldId="266"/>
            <ac:spMk id="43" creationId="{3492E0D1-6BA4-4E98-9AD6-C4248B656037}"/>
          </ac:spMkLst>
        </pc:spChg>
        <pc:spChg chg="mod">
          <ac:chgData name="Priest, Justin T (DFG)" userId="21bfab14-99ee-4362-ad79-1145f0f1713d" providerId="ADAL" clId="{E01128B8-BC13-4FFF-8524-3DF173EE4629}" dt="2021-05-22T22:41:49.294" v="1205"/>
          <ac:spMkLst>
            <pc:docMk/>
            <pc:sldMk cId="1396017287" sldId="266"/>
            <ac:spMk id="43" creationId="{53F6E621-2EF3-4918-B33F-A9F8B4811851}"/>
          </ac:spMkLst>
        </pc:spChg>
        <pc:spChg chg="add mod">
          <ac:chgData name="Priest, Justin T (DFG)" userId="21bfab14-99ee-4362-ad79-1145f0f1713d" providerId="ADAL" clId="{E01128B8-BC13-4FFF-8524-3DF173EE4629}" dt="2021-05-23T00:27:30.239" v="1369" actId="1076"/>
          <ac:spMkLst>
            <pc:docMk/>
            <pc:sldMk cId="1396017287" sldId="266"/>
            <ac:spMk id="44" creationId="{2C4B8FC1-0565-45DC-BE3E-CC393D41176D}"/>
          </ac:spMkLst>
        </pc:spChg>
        <pc:spChg chg="mod">
          <ac:chgData name="Priest, Justin T (DFG)" userId="21bfab14-99ee-4362-ad79-1145f0f1713d" providerId="ADAL" clId="{E01128B8-BC13-4FFF-8524-3DF173EE4629}" dt="2021-05-22T22:41:49.294" v="1205"/>
          <ac:spMkLst>
            <pc:docMk/>
            <pc:sldMk cId="1396017287" sldId="266"/>
            <ac:spMk id="44" creationId="{CF638EEC-D6C4-4464-A603-8DC06CBCC0B1}"/>
          </ac:spMkLst>
        </pc:spChg>
        <pc:spChg chg="mod">
          <ac:chgData name="Priest, Justin T (DFG)" userId="21bfab14-99ee-4362-ad79-1145f0f1713d" providerId="ADAL" clId="{E01128B8-BC13-4FFF-8524-3DF173EE4629}" dt="2021-05-22T22:42:35.334" v="1219" actId="20577"/>
          <ac:spMkLst>
            <pc:docMk/>
            <pc:sldMk cId="1396017287" sldId="266"/>
            <ac:spMk id="47" creationId="{213D196D-97B9-49C7-8A40-4EE0E0DE03F6}"/>
          </ac:spMkLst>
        </pc:spChg>
        <pc:spChg chg="mod">
          <ac:chgData name="Priest, Justin T (DFG)" userId="21bfab14-99ee-4362-ad79-1145f0f1713d" providerId="ADAL" clId="{E01128B8-BC13-4FFF-8524-3DF173EE4629}" dt="2021-05-22T22:42:31.729" v="1214"/>
          <ac:spMkLst>
            <pc:docMk/>
            <pc:sldMk cId="1396017287" sldId="266"/>
            <ac:spMk id="48" creationId="{3BFF227D-104D-4697-8C2E-0C186B7D0DBC}"/>
          </ac:spMkLst>
        </pc:spChg>
        <pc:spChg chg="mod">
          <ac:chgData name="Priest, Justin T (DFG)" userId="21bfab14-99ee-4362-ad79-1145f0f1713d" providerId="ADAL" clId="{E01128B8-BC13-4FFF-8524-3DF173EE4629}" dt="2021-05-22T22:42:31.729" v="1214"/>
          <ac:spMkLst>
            <pc:docMk/>
            <pc:sldMk cId="1396017287" sldId="266"/>
            <ac:spMk id="49" creationId="{4B42EF44-2ADC-4C64-AB6E-9ED12208033B}"/>
          </ac:spMkLst>
        </pc:spChg>
        <pc:spChg chg="mod">
          <ac:chgData name="Priest, Justin T (DFG)" userId="21bfab14-99ee-4362-ad79-1145f0f1713d" providerId="ADAL" clId="{E01128B8-BC13-4FFF-8524-3DF173EE4629}" dt="2021-05-22T22:42:39.843" v="1220"/>
          <ac:spMkLst>
            <pc:docMk/>
            <pc:sldMk cId="1396017287" sldId="266"/>
            <ac:spMk id="52" creationId="{016A51C7-DBB5-4CD6-8343-059A42D1B42A}"/>
          </ac:spMkLst>
        </pc:spChg>
        <pc:spChg chg="mod">
          <ac:chgData name="Priest, Justin T (DFG)" userId="21bfab14-99ee-4362-ad79-1145f0f1713d" providerId="ADAL" clId="{E01128B8-BC13-4FFF-8524-3DF173EE4629}" dt="2021-05-22T22:42:39.843" v="1220"/>
          <ac:spMkLst>
            <pc:docMk/>
            <pc:sldMk cId="1396017287" sldId="266"/>
            <ac:spMk id="53" creationId="{F9DD70C0-3A5B-4FB0-97DD-4A13228721F6}"/>
          </ac:spMkLst>
        </pc:spChg>
        <pc:spChg chg="mod">
          <ac:chgData name="Priest, Justin T (DFG)" userId="21bfab14-99ee-4362-ad79-1145f0f1713d" providerId="ADAL" clId="{E01128B8-BC13-4FFF-8524-3DF173EE4629}" dt="2021-05-22T22:42:39.843" v="1220"/>
          <ac:spMkLst>
            <pc:docMk/>
            <pc:sldMk cId="1396017287" sldId="266"/>
            <ac:spMk id="54" creationId="{0F362078-5B78-4312-8543-D4DFBCD85259}"/>
          </ac:spMkLst>
        </pc:spChg>
        <pc:spChg chg="mod">
          <ac:chgData name="Priest, Justin T (DFG)" userId="21bfab14-99ee-4362-ad79-1145f0f1713d" providerId="ADAL" clId="{E01128B8-BC13-4FFF-8524-3DF173EE4629}" dt="2021-05-22T22:43:28.599" v="1235" actId="20577"/>
          <ac:spMkLst>
            <pc:docMk/>
            <pc:sldMk cId="1396017287" sldId="266"/>
            <ac:spMk id="57" creationId="{99420292-9453-4625-BDE1-A1B64E67A8CF}"/>
          </ac:spMkLst>
        </pc:spChg>
        <pc:spChg chg="mod">
          <ac:chgData name="Priest, Justin T (DFG)" userId="21bfab14-99ee-4362-ad79-1145f0f1713d" providerId="ADAL" clId="{E01128B8-BC13-4FFF-8524-3DF173EE4629}" dt="2021-05-22T22:43:18.944" v="1227"/>
          <ac:spMkLst>
            <pc:docMk/>
            <pc:sldMk cId="1396017287" sldId="266"/>
            <ac:spMk id="58" creationId="{389F3E2E-B10B-48CD-BB40-3494643D2AF8}"/>
          </ac:spMkLst>
        </pc:spChg>
        <pc:spChg chg="mod">
          <ac:chgData name="Priest, Justin T (DFG)" userId="21bfab14-99ee-4362-ad79-1145f0f1713d" providerId="ADAL" clId="{E01128B8-BC13-4FFF-8524-3DF173EE4629}" dt="2021-05-22T22:43:18.944" v="1227"/>
          <ac:spMkLst>
            <pc:docMk/>
            <pc:sldMk cId="1396017287" sldId="266"/>
            <ac:spMk id="59" creationId="{2B244D06-056A-439C-9877-B604A868C1F7}"/>
          </ac:spMkLst>
        </pc:spChg>
        <pc:grpChg chg="add del mod">
          <ac:chgData name="Priest, Justin T (DFG)" userId="21bfab14-99ee-4362-ad79-1145f0f1713d" providerId="ADAL" clId="{E01128B8-BC13-4FFF-8524-3DF173EE4629}" dt="2021-05-22T22:43:30.844" v="1236" actId="478"/>
          <ac:grpSpMkLst>
            <pc:docMk/>
            <pc:sldMk cId="1396017287" sldId="266"/>
            <ac:grpSpMk id="10" creationId="{A6712F5A-E6D5-42CE-A19D-D8B0974D265E}"/>
          </ac:grpSpMkLst>
        </pc:grpChg>
        <pc:grpChg chg="mod">
          <ac:chgData name="Priest, Justin T (DFG)" userId="21bfab14-99ee-4362-ad79-1145f0f1713d" providerId="ADAL" clId="{E01128B8-BC13-4FFF-8524-3DF173EE4629}" dt="2021-05-22T22:29:56.622" v="1136"/>
          <ac:grpSpMkLst>
            <pc:docMk/>
            <pc:sldMk cId="1396017287" sldId="266"/>
            <ac:grpSpMk id="11" creationId="{75AFA731-7BD3-4ADE-83EA-97B6D5995F99}"/>
          </ac:grpSpMkLst>
        </pc:grpChg>
        <pc:grpChg chg="add mod">
          <ac:chgData name="Priest, Justin T (DFG)" userId="21bfab14-99ee-4362-ad79-1145f0f1713d" providerId="ADAL" clId="{E01128B8-BC13-4FFF-8524-3DF173EE4629}" dt="2021-05-22T22:42:26.415" v="1213" actId="14100"/>
          <ac:grpSpMkLst>
            <pc:docMk/>
            <pc:sldMk cId="1396017287" sldId="266"/>
            <ac:grpSpMk id="15" creationId="{1BC4B3D9-6DD9-4FB9-BB8A-491F352305BE}"/>
          </ac:grpSpMkLst>
        </pc:grpChg>
        <pc:grpChg chg="mod">
          <ac:chgData name="Priest, Justin T (DFG)" userId="21bfab14-99ee-4362-ad79-1145f0f1713d" providerId="ADAL" clId="{E01128B8-BC13-4FFF-8524-3DF173EE4629}" dt="2021-05-22T22:29:56.622" v="1136"/>
          <ac:grpSpMkLst>
            <pc:docMk/>
            <pc:sldMk cId="1396017287" sldId="266"/>
            <ac:grpSpMk id="16" creationId="{BC5385D3-3A04-4DEE-AF4B-816B644CF070}"/>
          </ac:grpSpMkLst>
        </pc:grpChg>
        <pc:grpChg chg="add mod">
          <ac:chgData name="Priest, Justin T (DFG)" userId="21bfab14-99ee-4362-ad79-1145f0f1713d" providerId="ADAL" clId="{E01128B8-BC13-4FFF-8524-3DF173EE4629}" dt="2021-05-23T01:50:14.491" v="1397" actId="1076"/>
          <ac:grpSpMkLst>
            <pc:docMk/>
            <pc:sldMk cId="1396017287" sldId="266"/>
            <ac:grpSpMk id="20" creationId="{C451F746-4C8C-4DAC-9ED8-6A0F8E8C98C8}"/>
          </ac:grpSpMkLst>
        </pc:grpChg>
        <pc:grpChg chg="mod">
          <ac:chgData name="Priest, Justin T (DFG)" userId="21bfab14-99ee-4362-ad79-1145f0f1713d" providerId="ADAL" clId="{E01128B8-BC13-4FFF-8524-3DF173EE4629}" dt="2021-05-22T22:29:56.622" v="1136"/>
          <ac:grpSpMkLst>
            <pc:docMk/>
            <pc:sldMk cId="1396017287" sldId="266"/>
            <ac:grpSpMk id="21" creationId="{188BD0F7-2459-4E92-9C0B-1E8F6E7BDDEA}"/>
          </ac:grpSpMkLst>
        </pc:grpChg>
        <pc:grpChg chg="add mod">
          <ac:chgData name="Priest, Justin T (DFG)" userId="21bfab14-99ee-4362-ad79-1145f0f1713d" providerId="ADAL" clId="{E01128B8-BC13-4FFF-8524-3DF173EE4629}" dt="2021-05-22T22:40:14.483" v="1193" actId="164"/>
          <ac:grpSpMkLst>
            <pc:docMk/>
            <pc:sldMk cId="1396017287" sldId="266"/>
            <ac:grpSpMk id="31" creationId="{9ABEFEE8-8F94-45C8-933F-6785A4C496FC}"/>
          </ac:grpSpMkLst>
        </pc:grpChg>
        <pc:grpChg chg="add mod">
          <ac:chgData name="Priest, Justin T (DFG)" userId="21bfab14-99ee-4362-ad79-1145f0f1713d" providerId="ADAL" clId="{E01128B8-BC13-4FFF-8524-3DF173EE4629}" dt="2021-05-23T01:50:14.491" v="1397" actId="1076"/>
          <ac:grpSpMkLst>
            <pc:docMk/>
            <pc:sldMk cId="1396017287" sldId="266"/>
            <ac:grpSpMk id="33" creationId="{8AE61CAC-32B2-4476-8AC5-98057985C3AE}"/>
          </ac:grpSpMkLst>
        </pc:grpChg>
        <pc:grpChg chg="add del mod">
          <ac:chgData name="Priest, Justin T (DFG)" userId="21bfab14-99ee-4362-ad79-1145f0f1713d" providerId="ADAL" clId="{E01128B8-BC13-4FFF-8524-3DF173EE4629}" dt="2021-05-22T22:42:42.791" v="1222" actId="478"/>
          <ac:grpSpMkLst>
            <pc:docMk/>
            <pc:sldMk cId="1396017287" sldId="266"/>
            <ac:grpSpMk id="35" creationId="{09111EF7-9966-4B13-849A-64813A614F57}"/>
          </ac:grpSpMkLst>
        </pc:grpChg>
        <pc:grpChg chg="mod">
          <ac:chgData name="Priest, Justin T (DFG)" userId="21bfab14-99ee-4362-ad79-1145f0f1713d" providerId="ADAL" clId="{E01128B8-BC13-4FFF-8524-3DF173EE4629}" dt="2021-05-22T22:41:16.203" v="1201"/>
          <ac:grpSpMkLst>
            <pc:docMk/>
            <pc:sldMk cId="1396017287" sldId="266"/>
            <ac:grpSpMk id="36" creationId="{D954F12A-9E00-42A3-8517-C8D6F09F0B57}"/>
          </ac:grpSpMkLst>
        </pc:grpChg>
        <pc:grpChg chg="add del mod">
          <ac:chgData name="Priest, Justin T (DFG)" userId="21bfab14-99ee-4362-ad79-1145f0f1713d" providerId="ADAL" clId="{E01128B8-BC13-4FFF-8524-3DF173EE4629}" dt="2021-05-22T22:42:44.454" v="1223" actId="478"/>
          <ac:grpSpMkLst>
            <pc:docMk/>
            <pc:sldMk cId="1396017287" sldId="266"/>
            <ac:grpSpMk id="40" creationId="{1D3766E6-2EFA-4125-A43B-70617FC23457}"/>
          </ac:grpSpMkLst>
        </pc:grpChg>
        <pc:grpChg chg="mod">
          <ac:chgData name="Priest, Justin T (DFG)" userId="21bfab14-99ee-4362-ad79-1145f0f1713d" providerId="ADAL" clId="{E01128B8-BC13-4FFF-8524-3DF173EE4629}" dt="2021-05-22T22:41:49.294" v="1205"/>
          <ac:grpSpMkLst>
            <pc:docMk/>
            <pc:sldMk cId="1396017287" sldId="266"/>
            <ac:grpSpMk id="41" creationId="{BCDDF28C-9BD7-4319-ABC2-332E8A45B1AF}"/>
          </ac:grpSpMkLst>
        </pc:grpChg>
        <pc:grpChg chg="add mod">
          <ac:chgData name="Priest, Justin T (DFG)" userId="21bfab14-99ee-4362-ad79-1145f0f1713d" providerId="ADAL" clId="{E01128B8-BC13-4FFF-8524-3DF173EE4629}" dt="2021-05-23T01:50:14.491" v="1397" actId="1076"/>
          <ac:grpSpMkLst>
            <pc:docMk/>
            <pc:sldMk cId="1396017287" sldId="266"/>
            <ac:grpSpMk id="45" creationId="{121E8253-E73C-4C34-AD15-164EDF96301C}"/>
          </ac:grpSpMkLst>
        </pc:grpChg>
        <pc:grpChg chg="mod">
          <ac:chgData name="Priest, Justin T (DFG)" userId="21bfab14-99ee-4362-ad79-1145f0f1713d" providerId="ADAL" clId="{E01128B8-BC13-4FFF-8524-3DF173EE4629}" dt="2021-05-22T22:42:31.729" v="1214"/>
          <ac:grpSpMkLst>
            <pc:docMk/>
            <pc:sldMk cId="1396017287" sldId="266"/>
            <ac:grpSpMk id="46" creationId="{AC34F322-AA20-4DA4-9D7D-B2DE6B3A0123}"/>
          </ac:grpSpMkLst>
        </pc:grpChg>
        <pc:grpChg chg="add mod">
          <ac:chgData name="Priest, Justin T (DFG)" userId="21bfab14-99ee-4362-ad79-1145f0f1713d" providerId="ADAL" clId="{E01128B8-BC13-4FFF-8524-3DF173EE4629}" dt="2021-05-22T22:43:56.079" v="1240" actId="1076"/>
          <ac:grpSpMkLst>
            <pc:docMk/>
            <pc:sldMk cId="1396017287" sldId="266"/>
            <ac:grpSpMk id="50" creationId="{8A90162B-723A-422F-8134-BD5C2FDAB5CC}"/>
          </ac:grpSpMkLst>
        </pc:grpChg>
        <pc:grpChg chg="mod">
          <ac:chgData name="Priest, Justin T (DFG)" userId="21bfab14-99ee-4362-ad79-1145f0f1713d" providerId="ADAL" clId="{E01128B8-BC13-4FFF-8524-3DF173EE4629}" dt="2021-05-22T22:42:39.843" v="1220"/>
          <ac:grpSpMkLst>
            <pc:docMk/>
            <pc:sldMk cId="1396017287" sldId="266"/>
            <ac:grpSpMk id="51" creationId="{2C9A5DB2-2F4C-4058-A2E6-CA85E7A0FED0}"/>
          </ac:grpSpMkLst>
        </pc:grpChg>
        <pc:grpChg chg="add mod">
          <ac:chgData name="Priest, Justin T (DFG)" userId="21bfab14-99ee-4362-ad79-1145f0f1713d" providerId="ADAL" clId="{E01128B8-BC13-4FFF-8524-3DF173EE4629}" dt="2021-05-22T22:43:33.614" v="1237" actId="1076"/>
          <ac:grpSpMkLst>
            <pc:docMk/>
            <pc:sldMk cId="1396017287" sldId="266"/>
            <ac:grpSpMk id="55" creationId="{7B869580-84E1-4A97-98AB-9A3F13B3EC7E}"/>
          </ac:grpSpMkLst>
        </pc:grpChg>
        <pc:grpChg chg="mod">
          <ac:chgData name="Priest, Justin T (DFG)" userId="21bfab14-99ee-4362-ad79-1145f0f1713d" providerId="ADAL" clId="{E01128B8-BC13-4FFF-8524-3DF173EE4629}" dt="2021-05-22T22:43:18.944" v="1227"/>
          <ac:grpSpMkLst>
            <pc:docMk/>
            <pc:sldMk cId="1396017287" sldId="266"/>
            <ac:grpSpMk id="56" creationId="{ED838FD7-1DE8-4451-9C44-DB333D2D87D7}"/>
          </ac:grpSpMkLst>
        </pc:grpChg>
        <pc:picChg chg="del">
          <ac:chgData name="Priest, Justin T (DFG)" userId="21bfab14-99ee-4362-ad79-1145f0f1713d" providerId="ADAL" clId="{E01128B8-BC13-4FFF-8524-3DF173EE4629}" dt="2021-05-22T20:02:54.352" v="24" actId="478"/>
          <ac:picMkLst>
            <pc:docMk/>
            <pc:sldMk cId="1396017287" sldId="266"/>
            <ac:picMk id="5" creationId="{06D8B21C-74E5-4780-9E86-A8AC0CC6F870}"/>
          </ac:picMkLst>
        </pc:picChg>
        <pc:picChg chg="add mod">
          <ac:chgData name="Priest, Justin T (DFG)" userId="21bfab14-99ee-4362-ad79-1145f0f1713d" providerId="ADAL" clId="{E01128B8-BC13-4FFF-8524-3DF173EE4629}" dt="2021-05-23T01:50:14.491" v="1397" actId="1076"/>
          <ac:picMkLst>
            <pc:docMk/>
            <pc:sldMk cId="1396017287" sldId="266"/>
            <ac:picMk id="9" creationId="{9D3E8074-61AB-4091-AE43-C2F125684FF5}"/>
          </ac:picMkLst>
        </pc:picChg>
        <pc:picChg chg="add mod ord modCrop">
          <ac:chgData name="Priest, Justin T (DFG)" userId="21bfab14-99ee-4362-ad79-1145f0f1713d" providerId="ADAL" clId="{E01128B8-BC13-4FFF-8524-3DF173EE4629}" dt="2021-05-22T22:39:01.143" v="1177" actId="1076"/>
          <ac:picMkLst>
            <pc:docMk/>
            <pc:sldMk cId="1396017287" sldId="266"/>
            <ac:picMk id="28" creationId="{5FC85A02-E19D-4C1A-8E9D-A8E2AA98700D}"/>
          </ac:picMkLst>
        </pc:picChg>
        <pc:picChg chg="add mod modCrop">
          <ac:chgData name="Priest, Justin T (DFG)" userId="21bfab14-99ee-4362-ad79-1145f0f1713d" providerId="ADAL" clId="{E01128B8-BC13-4FFF-8524-3DF173EE4629}" dt="2021-05-22T22:38:29.413" v="1174" actId="1076"/>
          <ac:picMkLst>
            <pc:docMk/>
            <pc:sldMk cId="1396017287" sldId="266"/>
            <ac:picMk id="29" creationId="{43A59F55-7A78-4646-80A3-01BE4784E5C7}"/>
          </ac:picMkLst>
        </pc:picChg>
      </pc:sldChg>
      <pc:sldChg chg="delSp modSp mod">
        <pc:chgData name="Priest, Justin T (DFG)" userId="21bfab14-99ee-4362-ad79-1145f0f1713d" providerId="ADAL" clId="{E01128B8-BC13-4FFF-8524-3DF173EE4629}" dt="2021-05-24T20:54:04.192" v="1563" actId="948"/>
        <pc:sldMkLst>
          <pc:docMk/>
          <pc:sldMk cId="1178754227" sldId="274"/>
        </pc:sldMkLst>
        <pc:spChg chg="mod">
          <ac:chgData name="Priest, Justin T (DFG)" userId="21bfab14-99ee-4362-ad79-1145f0f1713d" providerId="ADAL" clId="{E01128B8-BC13-4FFF-8524-3DF173EE4629}" dt="2021-05-22T20:12:09.925" v="96" actId="20577"/>
          <ac:spMkLst>
            <pc:docMk/>
            <pc:sldMk cId="1178754227" sldId="274"/>
            <ac:spMk id="2" creationId="{ACD2BA2E-6503-4BEB-ADD2-4360380C054F}"/>
          </ac:spMkLst>
        </pc:spChg>
        <pc:spChg chg="del">
          <ac:chgData name="Priest, Justin T (DFG)" userId="21bfab14-99ee-4362-ad79-1145f0f1713d" providerId="ADAL" clId="{E01128B8-BC13-4FFF-8524-3DF173EE4629}" dt="2021-05-24T20:52:58.898" v="1554" actId="478"/>
          <ac:spMkLst>
            <pc:docMk/>
            <pc:sldMk cId="1178754227" sldId="274"/>
            <ac:spMk id="3" creationId="{D094D803-3AFA-4CDD-A7CF-D1F50A9748CB}"/>
          </ac:spMkLst>
        </pc:spChg>
        <pc:spChg chg="mod">
          <ac:chgData name="Priest, Justin T (DFG)" userId="21bfab14-99ee-4362-ad79-1145f0f1713d" providerId="ADAL" clId="{E01128B8-BC13-4FFF-8524-3DF173EE4629}" dt="2021-05-24T20:53:13.454" v="1557" actId="14100"/>
          <ac:spMkLst>
            <pc:docMk/>
            <pc:sldMk cId="1178754227" sldId="274"/>
            <ac:spMk id="4" creationId="{5ADFB576-87D8-405F-9116-E039814D5703}"/>
          </ac:spMkLst>
        </pc:spChg>
        <pc:spChg chg="mod">
          <ac:chgData name="Priest, Justin T (DFG)" userId="21bfab14-99ee-4362-ad79-1145f0f1713d" providerId="ADAL" clId="{E01128B8-BC13-4FFF-8524-3DF173EE4629}" dt="2021-05-24T20:54:04.192" v="1563" actId="948"/>
          <ac:spMkLst>
            <pc:docMk/>
            <pc:sldMk cId="1178754227" sldId="274"/>
            <ac:spMk id="5" creationId="{A81E6FA7-EBD8-4143-A3B6-BCE5A9528D5A}"/>
          </ac:spMkLst>
        </pc:spChg>
      </pc:sldChg>
      <pc:sldChg chg="modSp mod">
        <pc:chgData name="Priest, Justin T (DFG)" userId="21bfab14-99ee-4362-ad79-1145f0f1713d" providerId="ADAL" clId="{E01128B8-BC13-4FFF-8524-3DF173EE4629}" dt="2021-05-22T19:57:27.082" v="11" actId="1076"/>
        <pc:sldMkLst>
          <pc:docMk/>
          <pc:sldMk cId="508227005" sldId="275"/>
        </pc:sldMkLst>
        <pc:spChg chg="mod">
          <ac:chgData name="Priest, Justin T (DFG)" userId="21bfab14-99ee-4362-ad79-1145f0f1713d" providerId="ADAL" clId="{E01128B8-BC13-4FFF-8524-3DF173EE4629}" dt="2021-05-22T19:57:27.082" v="11" actId="1076"/>
          <ac:spMkLst>
            <pc:docMk/>
            <pc:sldMk cId="508227005" sldId="275"/>
            <ac:spMk id="3" creationId="{34BA0084-24BF-45C5-AF9E-FDFFD8644AC9}"/>
          </ac:spMkLst>
        </pc:spChg>
        <pc:spChg chg="mod">
          <ac:chgData name="Priest, Justin T (DFG)" userId="21bfab14-99ee-4362-ad79-1145f0f1713d" providerId="ADAL" clId="{E01128B8-BC13-4FFF-8524-3DF173EE4629}" dt="2021-05-22T19:57:19.668" v="10" actId="20577"/>
          <ac:spMkLst>
            <pc:docMk/>
            <pc:sldMk cId="508227005" sldId="275"/>
            <ac:spMk id="8" creationId="{25B5ADD9-5A55-4EDC-B406-CD06C90F9115}"/>
          </ac:spMkLst>
        </pc:spChg>
      </pc:sldChg>
      <pc:sldChg chg="addSp delSp modSp mod delAnim modAnim">
        <pc:chgData name="Priest, Justin T (DFG)" userId="21bfab14-99ee-4362-ad79-1145f0f1713d" providerId="ADAL" clId="{E01128B8-BC13-4FFF-8524-3DF173EE4629}" dt="2021-05-25T19:25:57.379" v="2201" actId="20577"/>
        <pc:sldMkLst>
          <pc:docMk/>
          <pc:sldMk cId="3337336144" sldId="276"/>
        </pc:sldMkLst>
        <pc:spChg chg="mod">
          <ac:chgData name="Priest, Justin T (DFG)" userId="21bfab14-99ee-4362-ad79-1145f0f1713d" providerId="ADAL" clId="{E01128B8-BC13-4FFF-8524-3DF173EE4629}" dt="2021-05-22T22:24:05.560" v="1122" actId="6549"/>
          <ac:spMkLst>
            <pc:docMk/>
            <pc:sldMk cId="3337336144" sldId="276"/>
            <ac:spMk id="2" creationId="{C92381B7-D295-45FE-A023-A90CDE955204}"/>
          </ac:spMkLst>
        </pc:spChg>
        <pc:spChg chg="mod">
          <ac:chgData name="Priest, Justin T (DFG)" userId="21bfab14-99ee-4362-ad79-1145f0f1713d" providerId="ADAL" clId="{E01128B8-BC13-4FFF-8524-3DF173EE4629}" dt="2021-05-25T19:25:57.379" v="2201" actId="20577"/>
          <ac:spMkLst>
            <pc:docMk/>
            <pc:sldMk cId="3337336144" sldId="276"/>
            <ac:spMk id="3" creationId="{C6484779-D357-4990-929F-0DB1B7834219}"/>
          </ac:spMkLst>
        </pc:spChg>
        <pc:spChg chg="add mod">
          <ac:chgData name="Priest, Justin T (DFG)" userId="21bfab14-99ee-4362-ad79-1145f0f1713d" providerId="ADAL" clId="{E01128B8-BC13-4FFF-8524-3DF173EE4629}" dt="2021-05-22T22:03:55.709" v="1013" actId="1076"/>
          <ac:spMkLst>
            <pc:docMk/>
            <pc:sldMk cId="3337336144" sldId="276"/>
            <ac:spMk id="8" creationId="{B53CAB17-B466-49B0-8EF0-455D1CD897DA}"/>
          </ac:spMkLst>
        </pc:spChg>
        <pc:spChg chg="add mod">
          <ac:chgData name="Priest, Justin T (DFG)" userId="21bfab14-99ee-4362-ad79-1145f0f1713d" providerId="ADAL" clId="{E01128B8-BC13-4FFF-8524-3DF173EE4629}" dt="2021-05-22T22:04:08.519" v="1015" actId="1076"/>
          <ac:spMkLst>
            <pc:docMk/>
            <pc:sldMk cId="3337336144" sldId="276"/>
            <ac:spMk id="9" creationId="{BA465181-ADDC-4A64-839F-0917DCB2270A}"/>
          </ac:spMkLst>
        </pc:spChg>
        <pc:picChg chg="add mod">
          <ac:chgData name="Priest, Justin T (DFG)" userId="21bfab14-99ee-4362-ad79-1145f0f1713d" providerId="ADAL" clId="{E01128B8-BC13-4FFF-8524-3DF173EE4629}" dt="2021-05-22T22:16:05.931" v="1092" actId="1076"/>
          <ac:picMkLst>
            <pc:docMk/>
            <pc:sldMk cId="3337336144" sldId="276"/>
            <ac:picMk id="6" creationId="{474DFB9C-75B3-40BE-A8B3-73795772DEA2}"/>
          </ac:picMkLst>
        </pc:picChg>
        <pc:picChg chg="del mod">
          <ac:chgData name="Priest, Justin T (DFG)" userId="21bfab14-99ee-4362-ad79-1145f0f1713d" providerId="ADAL" clId="{E01128B8-BC13-4FFF-8524-3DF173EE4629}" dt="2021-05-22T21:59:26.662" v="901" actId="478"/>
          <ac:picMkLst>
            <pc:docMk/>
            <pc:sldMk cId="3337336144" sldId="276"/>
            <ac:picMk id="7" creationId="{09EA104F-5D90-46C6-B620-88BF0974CBF6}"/>
          </ac:picMkLst>
        </pc:picChg>
        <pc:picChg chg="add mod">
          <ac:chgData name="Priest, Justin T (DFG)" userId="21bfab14-99ee-4362-ad79-1145f0f1713d" providerId="ADAL" clId="{E01128B8-BC13-4FFF-8524-3DF173EE4629}" dt="2021-05-22T22:06:22.530" v="1027" actId="1076"/>
          <ac:picMkLst>
            <pc:docMk/>
            <pc:sldMk cId="3337336144" sldId="276"/>
            <ac:picMk id="11" creationId="{45099FB8-9CA2-4B88-96B7-3846B815DBBF}"/>
          </ac:picMkLst>
        </pc:picChg>
        <pc:picChg chg="add mod">
          <ac:chgData name="Priest, Justin T (DFG)" userId="21bfab14-99ee-4362-ad79-1145f0f1713d" providerId="ADAL" clId="{E01128B8-BC13-4FFF-8524-3DF173EE4629}" dt="2021-05-22T22:15:43.331" v="1087" actId="1076"/>
          <ac:picMkLst>
            <pc:docMk/>
            <pc:sldMk cId="3337336144" sldId="276"/>
            <ac:picMk id="13" creationId="{E77DC337-1BF5-4C52-B905-078227CC2715}"/>
          </ac:picMkLst>
        </pc:picChg>
        <pc:picChg chg="add del mod">
          <ac:chgData name="Priest, Justin T (DFG)" userId="21bfab14-99ee-4362-ad79-1145f0f1713d" providerId="ADAL" clId="{E01128B8-BC13-4FFF-8524-3DF173EE4629}" dt="2021-05-22T22:07:42.319" v="1031" actId="478"/>
          <ac:picMkLst>
            <pc:docMk/>
            <pc:sldMk cId="3337336144" sldId="276"/>
            <ac:picMk id="15" creationId="{67A50D87-4DA8-4105-AB6E-F25B28AE1CF7}"/>
          </ac:picMkLst>
        </pc:picChg>
        <pc:picChg chg="add del">
          <ac:chgData name="Priest, Justin T (DFG)" userId="21bfab14-99ee-4362-ad79-1145f0f1713d" providerId="ADAL" clId="{E01128B8-BC13-4FFF-8524-3DF173EE4629}" dt="2021-05-22T22:11:18.211" v="1039" actId="478"/>
          <ac:picMkLst>
            <pc:docMk/>
            <pc:sldMk cId="3337336144" sldId="276"/>
            <ac:picMk id="17" creationId="{ACF21743-C45C-4B32-AC7B-23DF28126744}"/>
          </ac:picMkLst>
        </pc:picChg>
        <pc:picChg chg="add mod">
          <ac:chgData name="Priest, Justin T (DFG)" userId="21bfab14-99ee-4362-ad79-1145f0f1713d" providerId="ADAL" clId="{E01128B8-BC13-4FFF-8524-3DF173EE4629}" dt="2021-05-22T22:16:14.981" v="1093" actId="1076"/>
          <ac:picMkLst>
            <pc:docMk/>
            <pc:sldMk cId="3337336144" sldId="276"/>
            <ac:picMk id="19" creationId="{312680C8-D09A-4836-987F-3AFA37E19016}"/>
          </ac:picMkLst>
        </pc:picChg>
        <pc:picChg chg="add del mod">
          <ac:chgData name="Priest, Justin T (DFG)" userId="21bfab14-99ee-4362-ad79-1145f0f1713d" providerId="ADAL" clId="{E01128B8-BC13-4FFF-8524-3DF173EE4629}" dt="2021-05-22T22:12:43.532" v="1048"/>
          <ac:picMkLst>
            <pc:docMk/>
            <pc:sldMk cId="3337336144" sldId="276"/>
            <ac:picMk id="21" creationId="{8A057B1A-81F3-4917-98FC-D2F52521BC9D}"/>
          </ac:picMkLst>
        </pc:picChg>
        <pc:picChg chg="add del mod">
          <ac:chgData name="Priest, Justin T (DFG)" userId="21bfab14-99ee-4362-ad79-1145f0f1713d" providerId="ADAL" clId="{E01128B8-BC13-4FFF-8524-3DF173EE4629}" dt="2021-05-22T22:13:03.133" v="1054" actId="478"/>
          <ac:picMkLst>
            <pc:docMk/>
            <pc:sldMk cId="3337336144" sldId="276"/>
            <ac:picMk id="23" creationId="{69C12984-760F-4420-AC1C-06DF0E5BC118}"/>
          </ac:picMkLst>
        </pc:picChg>
        <pc:picChg chg="add del mod">
          <ac:chgData name="Priest, Justin T (DFG)" userId="21bfab14-99ee-4362-ad79-1145f0f1713d" providerId="ADAL" clId="{E01128B8-BC13-4FFF-8524-3DF173EE4629}" dt="2021-05-22T22:13:08.818" v="1061"/>
          <ac:picMkLst>
            <pc:docMk/>
            <pc:sldMk cId="3337336144" sldId="276"/>
            <ac:picMk id="25" creationId="{518353C7-6504-4816-B0C8-A9AFAF829A9E}"/>
          </ac:picMkLst>
        </pc:picChg>
        <pc:picChg chg="add mod">
          <ac:chgData name="Priest, Justin T (DFG)" userId="21bfab14-99ee-4362-ad79-1145f0f1713d" providerId="ADAL" clId="{E01128B8-BC13-4FFF-8524-3DF173EE4629}" dt="2021-05-22T22:15:48.816" v="1088" actId="1076"/>
          <ac:picMkLst>
            <pc:docMk/>
            <pc:sldMk cId="3337336144" sldId="276"/>
            <ac:picMk id="27" creationId="{F8DF3429-65A2-4BB9-AF22-D941A215A321}"/>
          </ac:picMkLst>
        </pc:picChg>
      </pc:sldChg>
      <pc:sldChg chg="modSp mod">
        <pc:chgData name="Priest, Justin T (DFG)" userId="21bfab14-99ee-4362-ad79-1145f0f1713d" providerId="ADAL" clId="{E01128B8-BC13-4FFF-8524-3DF173EE4629}" dt="2021-05-25T19:27:13.800" v="2228" actId="1035"/>
        <pc:sldMkLst>
          <pc:docMk/>
          <pc:sldMk cId="257803430" sldId="277"/>
        </pc:sldMkLst>
        <pc:spChg chg="mod">
          <ac:chgData name="Priest, Justin T (DFG)" userId="21bfab14-99ee-4362-ad79-1145f0f1713d" providerId="ADAL" clId="{E01128B8-BC13-4FFF-8524-3DF173EE4629}" dt="2021-05-22T21:49:45.656" v="757" actId="20577"/>
          <ac:spMkLst>
            <pc:docMk/>
            <pc:sldMk cId="257803430" sldId="277"/>
            <ac:spMk id="2" creationId="{259A42DB-1F62-464F-B3DB-AD976577450B}"/>
          </ac:spMkLst>
        </pc:spChg>
        <pc:spChg chg="mod">
          <ac:chgData name="Priest, Justin T (DFG)" userId="21bfab14-99ee-4362-ad79-1145f0f1713d" providerId="ADAL" clId="{E01128B8-BC13-4FFF-8524-3DF173EE4629}" dt="2021-05-25T19:27:05.661" v="2203" actId="20577"/>
          <ac:spMkLst>
            <pc:docMk/>
            <pc:sldMk cId="257803430" sldId="277"/>
            <ac:spMk id="5" creationId="{CC8FC884-975B-4FD1-A78E-61124A909E04}"/>
          </ac:spMkLst>
        </pc:spChg>
        <pc:picChg chg="mod">
          <ac:chgData name="Priest, Justin T (DFG)" userId="21bfab14-99ee-4362-ad79-1145f0f1713d" providerId="ADAL" clId="{E01128B8-BC13-4FFF-8524-3DF173EE4629}" dt="2021-05-25T19:27:13.800" v="2228" actId="1035"/>
          <ac:picMkLst>
            <pc:docMk/>
            <pc:sldMk cId="257803430" sldId="277"/>
            <ac:picMk id="11" creationId="{3E33CA3F-277E-4330-9267-C1C9060292A3}"/>
          </ac:picMkLst>
        </pc:picChg>
        <pc:picChg chg="mod">
          <ac:chgData name="Priest, Justin T (DFG)" userId="21bfab14-99ee-4362-ad79-1145f0f1713d" providerId="ADAL" clId="{E01128B8-BC13-4FFF-8524-3DF173EE4629}" dt="2021-05-25T19:27:13.800" v="2228" actId="1035"/>
          <ac:picMkLst>
            <pc:docMk/>
            <pc:sldMk cId="257803430" sldId="277"/>
            <ac:picMk id="12" creationId="{48EB4DEC-0B57-4507-B9A1-CCD5BF130C51}"/>
          </ac:picMkLst>
        </pc:picChg>
        <pc:cxnChg chg="mod">
          <ac:chgData name="Priest, Justin T (DFG)" userId="21bfab14-99ee-4362-ad79-1145f0f1713d" providerId="ADAL" clId="{E01128B8-BC13-4FFF-8524-3DF173EE4629}" dt="2021-05-25T19:27:13.800" v="2228" actId="1035"/>
          <ac:cxnSpMkLst>
            <pc:docMk/>
            <pc:sldMk cId="257803430" sldId="277"/>
            <ac:cxnSpMk id="13" creationId="{1A5E29E6-8D00-4D36-8412-CEA6162E532C}"/>
          </ac:cxnSpMkLst>
        </pc:cxnChg>
      </pc:sldChg>
      <pc:sldChg chg="modSp mod">
        <pc:chgData name="Priest, Justin T (DFG)" userId="21bfab14-99ee-4362-ad79-1145f0f1713d" providerId="ADAL" clId="{E01128B8-BC13-4FFF-8524-3DF173EE4629}" dt="2021-05-23T00:30:20.389" v="1396" actId="313"/>
        <pc:sldMkLst>
          <pc:docMk/>
          <pc:sldMk cId="2014611271" sldId="282"/>
        </pc:sldMkLst>
        <pc:spChg chg="mod">
          <ac:chgData name="Priest, Justin T (DFG)" userId="21bfab14-99ee-4362-ad79-1145f0f1713d" providerId="ADAL" clId="{E01128B8-BC13-4FFF-8524-3DF173EE4629}" dt="2021-05-22T21:48:50.732" v="739" actId="20577"/>
          <ac:spMkLst>
            <pc:docMk/>
            <pc:sldMk cId="2014611271" sldId="282"/>
            <ac:spMk id="2" creationId="{961D356C-F921-4A68-8573-F90FDB003758}"/>
          </ac:spMkLst>
        </pc:spChg>
        <pc:spChg chg="mod">
          <ac:chgData name="Priest, Justin T (DFG)" userId="21bfab14-99ee-4362-ad79-1145f0f1713d" providerId="ADAL" clId="{E01128B8-BC13-4FFF-8524-3DF173EE4629}" dt="2021-05-23T00:30:20.389" v="1396" actId="313"/>
          <ac:spMkLst>
            <pc:docMk/>
            <pc:sldMk cId="2014611271" sldId="282"/>
            <ac:spMk id="3" creationId="{5AA3C57F-017B-403E-8017-3BD2E176ACFE}"/>
          </ac:spMkLst>
        </pc:spChg>
      </pc:sldChg>
      <pc:sldChg chg="modSp mod">
        <pc:chgData name="Priest, Justin T (DFG)" userId="21bfab14-99ee-4362-ad79-1145f0f1713d" providerId="ADAL" clId="{E01128B8-BC13-4FFF-8524-3DF173EE4629}" dt="2021-05-22T19:57:51.398" v="12" actId="20577"/>
        <pc:sldMkLst>
          <pc:docMk/>
          <pc:sldMk cId="350022584" sldId="284"/>
        </pc:sldMkLst>
        <pc:spChg chg="mod">
          <ac:chgData name="Priest, Justin T (DFG)" userId="21bfab14-99ee-4362-ad79-1145f0f1713d" providerId="ADAL" clId="{E01128B8-BC13-4FFF-8524-3DF173EE4629}" dt="2021-05-22T19:57:51.398" v="12" actId="20577"/>
          <ac:spMkLst>
            <pc:docMk/>
            <pc:sldMk cId="350022584" sldId="284"/>
            <ac:spMk id="4" creationId="{8FBC2A7E-38E6-4C1E-8F29-9B608D6DFD4E}"/>
          </ac:spMkLst>
        </pc:spChg>
      </pc:sldChg>
      <pc:sldChg chg="modSp mod">
        <pc:chgData name="Priest, Justin T (DFG)" userId="21bfab14-99ee-4362-ad79-1145f0f1713d" providerId="ADAL" clId="{E01128B8-BC13-4FFF-8524-3DF173EE4629}" dt="2021-05-22T19:58:19.603" v="17" actId="20577"/>
        <pc:sldMkLst>
          <pc:docMk/>
          <pc:sldMk cId="4142541360" sldId="286"/>
        </pc:sldMkLst>
        <pc:spChg chg="mod">
          <ac:chgData name="Priest, Justin T (DFG)" userId="21bfab14-99ee-4362-ad79-1145f0f1713d" providerId="ADAL" clId="{E01128B8-BC13-4FFF-8524-3DF173EE4629}" dt="2021-05-22T19:58:19.603" v="17" actId="20577"/>
          <ac:spMkLst>
            <pc:docMk/>
            <pc:sldMk cId="4142541360" sldId="286"/>
            <ac:spMk id="4" creationId="{8FBC2A7E-38E6-4C1E-8F29-9B608D6DFD4E}"/>
          </ac:spMkLst>
        </pc:spChg>
      </pc:sldChg>
      <pc:sldChg chg="ord">
        <pc:chgData name="Priest, Justin T (DFG)" userId="21bfab14-99ee-4362-ad79-1145f0f1713d" providerId="ADAL" clId="{E01128B8-BC13-4FFF-8524-3DF173EE4629}" dt="2021-05-22T22:29:11.141" v="1134" actId="20578"/>
        <pc:sldMkLst>
          <pc:docMk/>
          <pc:sldMk cId="2312138258" sldId="296"/>
        </pc:sldMkLst>
      </pc:sldChg>
      <pc:sldChg chg="modSp mod">
        <pc:chgData name="Priest, Justin T (DFG)" userId="21bfab14-99ee-4362-ad79-1145f0f1713d" providerId="ADAL" clId="{E01128B8-BC13-4FFF-8524-3DF173EE4629}" dt="2021-05-22T22:22:05.189" v="1117" actId="20577"/>
        <pc:sldMkLst>
          <pc:docMk/>
          <pc:sldMk cId="2205570575" sldId="302"/>
        </pc:sldMkLst>
        <pc:spChg chg="mod">
          <ac:chgData name="Priest, Justin T (DFG)" userId="21bfab14-99ee-4362-ad79-1145f0f1713d" providerId="ADAL" clId="{E01128B8-BC13-4FFF-8524-3DF173EE4629}" dt="2021-05-22T22:22:05.189" v="1117" actId="20577"/>
          <ac:spMkLst>
            <pc:docMk/>
            <pc:sldMk cId="2205570575" sldId="302"/>
            <ac:spMk id="3" creationId="{DAFFA73F-767A-4C8F-9325-2567F199E833}"/>
          </ac:spMkLst>
        </pc:spChg>
      </pc:sldChg>
      <pc:sldChg chg="modSp mod">
        <pc:chgData name="Priest, Justin T (DFG)" userId="21bfab14-99ee-4362-ad79-1145f0f1713d" providerId="ADAL" clId="{E01128B8-BC13-4FFF-8524-3DF173EE4629}" dt="2021-05-22T19:56:07.427" v="3" actId="20577"/>
        <pc:sldMkLst>
          <pc:docMk/>
          <pc:sldMk cId="3150050038" sldId="303"/>
        </pc:sldMkLst>
        <pc:spChg chg="mod">
          <ac:chgData name="Priest, Justin T (DFG)" userId="21bfab14-99ee-4362-ad79-1145f0f1713d" providerId="ADAL" clId="{E01128B8-BC13-4FFF-8524-3DF173EE4629}" dt="2021-05-22T19:56:07.427" v="3" actId="20577"/>
          <ac:spMkLst>
            <pc:docMk/>
            <pc:sldMk cId="3150050038" sldId="303"/>
            <ac:spMk id="3" creationId="{ACAEB918-9263-47EB-8F0E-BBD9289283DA}"/>
          </ac:spMkLst>
        </pc:spChg>
      </pc:sldChg>
      <pc:sldChg chg="modSp mod">
        <pc:chgData name="Priest, Justin T (DFG)" userId="21bfab14-99ee-4362-ad79-1145f0f1713d" providerId="ADAL" clId="{E01128B8-BC13-4FFF-8524-3DF173EE4629}" dt="2021-05-22T21:48:41.212" v="738" actId="179"/>
        <pc:sldMkLst>
          <pc:docMk/>
          <pc:sldMk cId="3014885637" sldId="307"/>
        </pc:sldMkLst>
        <pc:spChg chg="mod">
          <ac:chgData name="Priest, Justin T (DFG)" userId="21bfab14-99ee-4362-ad79-1145f0f1713d" providerId="ADAL" clId="{E01128B8-BC13-4FFF-8524-3DF173EE4629}" dt="2021-05-22T21:48:41.212" v="738" actId="179"/>
          <ac:spMkLst>
            <pc:docMk/>
            <pc:sldMk cId="3014885637" sldId="307"/>
            <ac:spMk id="2" creationId="{45D38A78-2B03-460A-B25D-6B09A9024446}"/>
          </ac:spMkLst>
        </pc:spChg>
        <pc:spChg chg="mod">
          <ac:chgData name="Priest, Justin T (DFG)" userId="21bfab14-99ee-4362-ad79-1145f0f1713d" providerId="ADAL" clId="{E01128B8-BC13-4FFF-8524-3DF173EE4629}" dt="2021-05-22T21:48:06.902" v="729" actId="1076"/>
          <ac:spMkLst>
            <pc:docMk/>
            <pc:sldMk cId="3014885637" sldId="307"/>
            <ac:spMk id="3" creationId="{8D1F674C-857C-40D5-A17B-367712493D25}"/>
          </ac:spMkLst>
        </pc:spChg>
      </pc:sldChg>
      <pc:sldChg chg="modSp mod">
        <pc:chgData name="Priest, Justin T (DFG)" userId="21bfab14-99ee-4362-ad79-1145f0f1713d" providerId="ADAL" clId="{E01128B8-BC13-4FFF-8524-3DF173EE4629}" dt="2021-05-22T21:49:42.833" v="756" actId="20577"/>
        <pc:sldMkLst>
          <pc:docMk/>
          <pc:sldMk cId="2821373890" sldId="308"/>
        </pc:sldMkLst>
        <pc:spChg chg="mod">
          <ac:chgData name="Priest, Justin T (DFG)" userId="21bfab14-99ee-4362-ad79-1145f0f1713d" providerId="ADAL" clId="{E01128B8-BC13-4FFF-8524-3DF173EE4629}" dt="2021-05-22T21:49:42.833" v="756" actId="20577"/>
          <ac:spMkLst>
            <pc:docMk/>
            <pc:sldMk cId="2821373890" sldId="308"/>
            <ac:spMk id="2" creationId="{3FE393C0-5526-4250-A6D6-E15F17229B1E}"/>
          </ac:spMkLst>
        </pc:spChg>
        <pc:spChg chg="mod">
          <ac:chgData name="Priest, Justin T (DFG)" userId="21bfab14-99ee-4362-ad79-1145f0f1713d" providerId="ADAL" clId="{E01128B8-BC13-4FFF-8524-3DF173EE4629}" dt="2021-05-22T21:13:15.887" v="198" actId="20577"/>
          <ac:spMkLst>
            <pc:docMk/>
            <pc:sldMk cId="2821373890" sldId="308"/>
            <ac:spMk id="3" creationId="{FCC182C4-87A5-45C5-8739-267AD9212E14}"/>
          </ac:spMkLst>
        </pc:spChg>
      </pc:sldChg>
      <pc:sldChg chg="modAnim">
        <pc:chgData name="Priest, Justin T (DFG)" userId="21bfab14-99ee-4362-ad79-1145f0f1713d" providerId="ADAL" clId="{E01128B8-BC13-4FFF-8524-3DF173EE4629}" dt="2021-05-22T21:52:56.533" v="773"/>
        <pc:sldMkLst>
          <pc:docMk/>
          <pc:sldMk cId="1175961122" sldId="311"/>
        </pc:sldMkLst>
      </pc:sldChg>
      <pc:sldChg chg="delSp modSp mod">
        <pc:chgData name="Priest, Justin T (DFG)" userId="21bfab14-99ee-4362-ad79-1145f0f1713d" providerId="ADAL" clId="{E01128B8-BC13-4FFF-8524-3DF173EE4629}" dt="2021-05-22T22:21:00.289" v="1116" actId="1076"/>
        <pc:sldMkLst>
          <pc:docMk/>
          <pc:sldMk cId="661144682" sldId="312"/>
        </pc:sldMkLst>
        <pc:spChg chg="mod">
          <ac:chgData name="Priest, Justin T (DFG)" userId="21bfab14-99ee-4362-ad79-1145f0f1713d" providerId="ADAL" clId="{E01128B8-BC13-4FFF-8524-3DF173EE4629}" dt="2021-05-22T22:19:58.089" v="1105" actId="14100"/>
          <ac:spMkLst>
            <pc:docMk/>
            <pc:sldMk cId="661144682" sldId="312"/>
            <ac:spMk id="2" creationId="{D7C26D7F-FC57-4F9B-A379-29759F36D63D}"/>
          </ac:spMkLst>
        </pc:spChg>
        <pc:spChg chg="del mod">
          <ac:chgData name="Priest, Justin T (DFG)" userId="21bfab14-99ee-4362-ad79-1145f0f1713d" providerId="ADAL" clId="{E01128B8-BC13-4FFF-8524-3DF173EE4629}" dt="2021-05-22T22:20:11.909" v="1108" actId="478"/>
          <ac:spMkLst>
            <pc:docMk/>
            <pc:sldMk cId="661144682" sldId="312"/>
            <ac:spMk id="4" creationId="{16B8502D-D529-490D-80C6-C20A7306E43A}"/>
          </ac:spMkLst>
        </pc:spChg>
        <pc:spChg chg="mod">
          <ac:chgData name="Priest, Justin T (DFG)" userId="21bfab14-99ee-4362-ad79-1145f0f1713d" providerId="ADAL" clId="{E01128B8-BC13-4FFF-8524-3DF173EE4629}" dt="2021-05-22T22:20:31.349" v="1112" actId="404"/>
          <ac:spMkLst>
            <pc:docMk/>
            <pc:sldMk cId="661144682" sldId="312"/>
            <ac:spMk id="8" creationId="{20021EDC-FD33-4151-B556-DDB5DA3F6CC3}"/>
          </ac:spMkLst>
        </pc:spChg>
        <pc:picChg chg="mod">
          <ac:chgData name="Priest, Justin T (DFG)" userId="21bfab14-99ee-4362-ad79-1145f0f1713d" providerId="ADAL" clId="{E01128B8-BC13-4FFF-8524-3DF173EE4629}" dt="2021-05-22T22:20:57.974" v="1115" actId="1076"/>
          <ac:picMkLst>
            <pc:docMk/>
            <pc:sldMk cId="661144682" sldId="312"/>
            <ac:picMk id="5" creationId="{E026F2D1-4D3E-4043-A0B0-D4FCB402C3E0}"/>
          </ac:picMkLst>
        </pc:picChg>
        <pc:picChg chg="mod">
          <ac:chgData name="Priest, Justin T (DFG)" userId="21bfab14-99ee-4362-ad79-1145f0f1713d" providerId="ADAL" clId="{E01128B8-BC13-4FFF-8524-3DF173EE4629}" dt="2021-05-22T22:21:00.289" v="1116" actId="1076"/>
          <ac:picMkLst>
            <pc:docMk/>
            <pc:sldMk cId="661144682" sldId="312"/>
            <ac:picMk id="7" creationId="{727ED354-479B-4B8C-92DB-96312C5CB77A}"/>
          </ac:picMkLst>
        </pc:picChg>
      </pc:sldChg>
      <pc:sldChg chg="delSp modSp mod ord">
        <pc:chgData name="Priest, Justin T (DFG)" userId="21bfab14-99ee-4362-ad79-1145f0f1713d" providerId="ADAL" clId="{E01128B8-BC13-4FFF-8524-3DF173EE4629}" dt="2021-05-22T21:46:38.592" v="681" actId="478"/>
        <pc:sldMkLst>
          <pc:docMk/>
          <pc:sldMk cId="2488320798" sldId="313"/>
        </pc:sldMkLst>
        <pc:spChg chg="mod">
          <ac:chgData name="Priest, Justin T (DFG)" userId="21bfab14-99ee-4362-ad79-1145f0f1713d" providerId="ADAL" clId="{E01128B8-BC13-4FFF-8524-3DF173EE4629}" dt="2021-05-22T21:46:32.412" v="680" actId="20577"/>
          <ac:spMkLst>
            <pc:docMk/>
            <pc:sldMk cId="2488320798" sldId="313"/>
            <ac:spMk id="2" creationId="{4A60C1FD-F64B-472E-A847-6BCA52948FA0}"/>
          </ac:spMkLst>
        </pc:spChg>
        <pc:spChg chg="del">
          <ac:chgData name="Priest, Justin T (DFG)" userId="21bfab14-99ee-4362-ad79-1145f0f1713d" providerId="ADAL" clId="{E01128B8-BC13-4FFF-8524-3DF173EE4629}" dt="2021-05-22T21:46:38.592" v="681" actId="478"/>
          <ac:spMkLst>
            <pc:docMk/>
            <pc:sldMk cId="2488320798" sldId="313"/>
            <ac:spMk id="3" creationId="{44D4DFA1-F4D5-4511-8A38-0CC19A44DE5A}"/>
          </ac:spMkLst>
        </pc:spChg>
        <pc:picChg chg="mod">
          <ac:chgData name="Priest, Justin T (DFG)" userId="21bfab14-99ee-4362-ad79-1145f0f1713d" providerId="ADAL" clId="{E01128B8-BC13-4FFF-8524-3DF173EE4629}" dt="2021-05-22T21:46:18.832" v="668" actId="1076"/>
          <ac:picMkLst>
            <pc:docMk/>
            <pc:sldMk cId="2488320798" sldId="313"/>
            <ac:picMk id="5" creationId="{9DB7BA16-453D-40D0-BC27-C51F1D637ECB}"/>
          </ac:picMkLst>
        </pc:picChg>
      </pc:sldChg>
      <pc:sldChg chg="modSp mod">
        <pc:chgData name="Priest, Justin T (DFG)" userId="21bfab14-99ee-4362-ad79-1145f0f1713d" providerId="ADAL" clId="{E01128B8-BC13-4FFF-8524-3DF173EE4629}" dt="2021-05-22T22:23:22.320" v="1121" actId="1076"/>
        <pc:sldMkLst>
          <pc:docMk/>
          <pc:sldMk cId="2992861206" sldId="314"/>
        </pc:sldMkLst>
        <pc:spChg chg="mod">
          <ac:chgData name="Priest, Justin T (DFG)" userId="21bfab14-99ee-4362-ad79-1145f0f1713d" providerId="ADAL" clId="{E01128B8-BC13-4FFF-8524-3DF173EE4629}" dt="2021-05-22T22:23:22.320" v="1121" actId="1076"/>
          <ac:spMkLst>
            <pc:docMk/>
            <pc:sldMk cId="2992861206" sldId="314"/>
            <ac:spMk id="14" creationId="{A5CE5FEE-5A7B-4E6C-B9CD-ED1F5696CA81}"/>
          </ac:spMkLst>
        </pc:spChg>
        <pc:picChg chg="mod modCrop">
          <ac:chgData name="Priest, Justin T (DFG)" userId="21bfab14-99ee-4362-ad79-1145f0f1713d" providerId="ADAL" clId="{E01128B8-BC13-4FFF-8524-3DF173EE4629}" dt="2021-05-22T21:56:05.371" v="849" actId="208"/>
          <ac:picMkLst>
            <pc:docMk/>
            <pc:sldMk cId="2992861206" sldId="314"/>
            <ac:picMk id="20" creationId="{979C6E73-2F65-4131-A5ED-69DE56137844}"/>
          </ac:picMkLst>
        </pc:picChg>
      </pc:sldChg>
      <pc:sldChg chg="addSp delSp modSp mod modAnim addCm delCm">
        <pc:chgData name="Priest, Justin T (DFG)" userId="21bfab14-99ee-4362-ad79-1145f0f1713d" providerId="ADAL" clId="{E01128B8-BC13-4FFF-8524-3DF173EE4629}" dt="2021-05-25T19:43:50.599" v="2331" actId="1035"/>
        <pc:sldMkLst>
          <pc:docMk/>
          <pc:sldMk cId="390414490" sldId="315"/>
        </pc:sldMkLst>
        <pc:spChg chg="mod">
          <ac:chgData name="Priest, Justin T (DFG)" userId="21bfab14-99ee-4362-ad79-1145f0f1713d" providerId="ADAL" clId="{E01128B8-BC13-4FFF-8524-3DF173EE4629}" dt="2021-05-25T19:43:18.490" v="2312" actId="1076"/>
          <ac:spMkLst>
            <pc:docMk/>
            <pc:sldMk cId="390414490" sldId="315"/>
            <ac:spMk id="2" creationId="{259A42DB-1F62-464F-B3DB-AD976577450B}"/>
          </ac:spMkLst>
        </pc:spChg>
        <pc:spChg chg="add del mod">
          <ac:chgData name="Priest, Justin T (DFG)" userId="21bfab14-99ee-4362-ad79-1145f0f1713d" providerId="ADAL" clId="{E01128B8-BC13-4FFF-8524-3DF173EE4629}" dt="2021-05-25T19:43:47.584" v="2326" actId="1035"/>
          <ac:spMkLst>
            <pc:docMk/>
            <pc:sldMk cId="390414490" sldId="315"/>
            <ac:spMk id="3" creationId="{6F308AE4-FDA9-4965-B5B6-DAF4862551A1}"/>
          </ac:spMkLst>
        </pc:spChg>
        <pc:spChg chg="add mod">
          <ac:chgData name="Priest, Justin T (DFG)" userId="21bfab14-99ee-4362-ad79-1145f0f1713d" providerId="ADAL" clId="{E01128B8-BC13-4FFF-8524-3DF173EE4629}" dt="2021-05-24T20:45:54.995" v="1439" actId="114"/>
          <ac:spMkLst>
            <pc:docMk/>
            <pc:sldMk cId="390414490" sldId="315"/>
            <ac:spMk id="5" creationId="{79FD8B12-A539-496A-8684-3B2F80443F3B}"/>
          </ac:spMkLst>
        </pc:spChg>
        <pc:spChg chg="add mod">
          <ac:chgData name="Priest, Justin T (DFG)" userId="21bfab14-99ee-4362-ad79-1145f0f1713d" providerId="ADAL" clId="{E01128B8-BC13-4FFF-8524-3DF173EE4629}" dt="2021-05-25T19:43:50.599" v="2331" actId="1035"/>
          <ac:spMkLst>
            <pc:docMk/>
            <pc:sldMk cId="390414490" sldId="315"/>
            <ac:spMk id="6" creationId="{716340CB-8FA8-4801-AB29-159D52D35C07}"/>
          </ac:spMkLst>
        </pc:spChg>
        <pc:spChg chg="add mod">
          <ac:chgData name="Priest, Justin T (DFG)" userId="21bfab14-99ee-4362-ad79-1145f0f1713d" providerId="ADAL" clId="{E01128B8-BC13-4FFF-8524-3DF173EE4629}" dt="2021-05-25T19:43:08.881" v="2306" actId="1036"/>
          <ac:spMkLst>
            <pc:docMk/>
            <pc:sldMk cId="390414490" sldId="315"/>
            <ac:spMk id="7" creationId="{916661ED-F774-47FC-97B6-39699703D3EB}"/>
          </ac:spMkLst>
        </pc:spChg>
        <pc:spChg chg="mod">
          <ac:chgData name="Priest, Justin T (DFG)" userId="21bfab14-99ee-4362-ad79-1145f0f1713d" providerId="ADAL" clId="{E01128B8-BC13-4FFF-8524-3DF173EE4629}" dt="2021-05-22T22:54:13.040" v="1321" actId="20577"/>
          <ac:spMkLst>
            <pc:docMk/>
            <pc:sldMk cId="390414490" sldId="315"/>
            <ac:spMk id="15" creationId="{5B2AA3DA-6A64-433E-92E1-8210A09DCCAB}"/>
          </ac:spMkLst>
        </pc:spChg>
      </pc:sldChg>
      <pc:sldChg chg="addSp delSp modSp mod modAnim">
        <pc:chgData name="Priest, Justin T (DFG)" userId="21bfab14-99ee-4362-ad79-1145f0f1713d" providerId="ADAL" clId="{E01128B8-BC13-4FFF-8524-3DF173EE4629}" dt="2021-05-25T20:10:12.547" v="2367" actId="27636"/>
        <pc:sldMkLst>
          <pc:docMk/>
          <pc:sldMk cId="2170146591" sldId="317"/>
        </pc:sldMkLst>
        <pc:spChg chg="mod">
          <ac:chgData name="Priest, Justin T (DFG)" userId="21bfab14-99ee-4362-ad79-1145f0f1713d" providerId="ADAL" clId="{E01128B8-BC13-4FFF-8524-3DF173EE4629}" dt="2021-05-22T22:24:40.465" v="1129" actId="20577"/>
          <ac:spMkLst>
            <pc:docMk/>
            <pc:sldMk cId="2170146591" sldId="317"/>
            <ac:spMk id="2" creationId="{259A42DB-1F62-464F-B3DB-AD976577450B}"/>
          </ac:spMkLst>
        </pc:spChg>
        <pc:spChg chg="mod">
          <ac:chgData name="Priest, Justin T (DFG)" userId="21bfab14-99ee-4362-ad79-1145f0f1713d" providerId="ADAL" clId="{E01128B8-BC13-4FFF-8524-3DF173EE4629}" dt="2021-05-25T20:10:12.547" v="2367" actId="27636"/>
          <ac:spMkLst>
            <pc:docMk/>
            <pc:sldMk cId="2170146591" sldId="317"/>
            <ac:spMk id="7" creationId="{0F0B74EF-813A-4FCC-A284-CAA85974126D}"/>
          </ac:spMkLst>
        </pc:spChg>
        <pc:picChg chg="add del mod">
          <ac:chgData name="Priest, Justin T (DFG)" userId="21bfab14-99ee-4362-ad79-1145f0f1713d" providerId="ADAL" clId="{E01128B8-BC13-4FFF-8524-3DF173EE4629}" dt="2021-05-22T21:22:59.582" v="407"/>
          <ac:picMkLst>
            <pc:docMk/>
            <pc:sldMk cId="2170146591" sldId="317"/>
            <ac:picMk id="6" creationId="{5496D610-FB81-43EC-B7A0-3B4A64B62BC6}"/>
          </ac:picMkLst>
        </pc:picChg>
        <pc:picChg chg="add mod modCrop">
          <ac:chgData name="Priest, Justin T (DFG)" userId="21bfab14-99ee-4362-ad79-1145f0f1713d" providerId="ADAL" clId="{E01128B8-BC13-4FFF-8524-3DF173EE4629}" dt="2021-05-24T20:44:18.301" v="1416" actId="1076"/>
          <ac:picMkLst>
            <pc:docMk/>
            <pc:sldMk cId="2170146591" sldId="317"/>
            <ac:picMk id="8" creationId="{A0DFD031-9343-4E8D-B7D2-019CF9CCC35B}"/>
          </ac:picMkLst>
        </pc:picChg>
        <pc:picChg chg="mod modCrop">
          <ac:chgData name="Priest, Justin T (DFG)" userId="21bfab14-99ee-4362-ad79-1145f0f1713d" providerId="ADAL" clId="{E01128B8-BC13-4FFF-8524-3DF173EE4629}" dt="2021-05-22T21:24:57.233" v="423" actId="1076"/>
          <ac:picMkLst>
            <pc:docMk/>
            <pc:sldMk cId="2170146591" sldId="317"/>
            <ac:picMk id="12" creationId="{E2455925-DEC6-4D4E-A2C3-A99593972F3B}"/>
          </ac:picMkLst>
        </pc:picChg>
      </pc:sldChg>
      <pc:sldChg chg="addSp delSp modSp mod ord delAnim modAnim">
        <pc:chgData name="Priest, Justin T (DFG)" userId="21bfab14-99ee-4362-ad79-1145f0f1713d" providerId="ADAL" clId="{E01128B8-BC13-4FFF-8524-3DF173EE4629}" dt="2021-05-25T19:45:08.634" v="2337" actId="20577"/>
        <pc:sldMkLst>
          <pc:docMk/>
          <pc:sldMk cId="3125883355" sldId="318"/>
        </pc:sldMkLst>
        <pc:spChg chg="mod">
          <ac:chgData name="Priest, Justin T (DFG)" userId="21bfab14-99ee-4362-ad79-1145f0f1713d" providerId="ADAL" clId="{E01128B8-BC13-4FFF-8524-3DF173EE4629}" dt="2021-05-22T21:49:55.782" v="760" actId="20577"/>
          <ac:spMkLst>
            <pc:docMk/>
            <pc:sldMk cId="3125883355" sldId="318"/>
            <ac:spMk id="2" creationId="{259A42DB-1F62-464F-B3DB-AD976577450B}"/>
          </ac:spMkLst>
        </pc:spChg>
        <pc:spChg chg="mod">
          <ac:chgData name="Priest, Justin T (DFG)" userId="21bfab14-99ee-4362-ad79-1145f0f1713d" providerId="ADAL" clId="{E01128B8-BC13-4FFF-8524-3DF173EE4629}" dt="2021-05-25T19:45:08.634" v="2337" actId="20577"/>
          <ac:spMkLst>
            <pc:docMk/>
            <pc:sldMk cId="3125883355" sldId="318"/>
            <ac:spMk id="7" creationId="{0F0B74EF-813A-4FCC-A284-CAA85974126D}"/>
          </ac:spMkLst>
        </pc:spChg>
        <pc:spChg chg="add mod">
          <ac:chgData name="Priest, Justin T (DFG)" userId="21bfab14-99ee-4362-ad79-1145f0f1713d" providerId="ADAL" clId="{E01128B8-BC13-4FFF-8524-3DF173EE4629}" dt="2021-05-22T21:31:47.045" v="602" actId="1076"/>
          <ac:spMkLst>
            <pc:docMk/>
            <pc:sldMk cId="3125883355" sldId="318"/>
            <ac:spMk id="8" creationId="{9FA7C0CF-0CEB-4CDC-9661-9619DEAC15D0}"/>
          </ac:spMkLst>
        </pc:spChg>
        <pc:spChg chg="add mod">
          <ac:chgData name="Priest, Justin T (DFG)" userId="21bfab14-99ee-4362-ad79-1145f0f1713d" providerId="ADAL" clId="{E01128B8-BC13-4FFF-8524-3DF173EE4629}" dt="2021-05-22T21:33:08.777" v="613" actId="1076"/>
          <ac:spMkLst>
            <pc:docMk/>
            <pc:sldMk cId="3125883355" sldId="318"/>
            <ac:spMk id="9" creationId="{58DFD5F9-B448-46B1-9620-AE44541E1365}"/>
          </ac:spMkLst>
        </pc:spChg>
        <pc:spChg chg="add mod">
          <ac:chgData name="Priest, Justin T (DFG)" userId="21bfab14-99ee-4362-ad79-1145f0f1713d" providerId="ADAL" clId="{E01128B8-BC13-4FFF-8524-3DF173EE4629}" dt="2021-05-22T21:33:31.355" v="616" actId="1076"/>
          <ac:spMkLst>
            <pc:docMk/>
            <pc:sldMk cId="3125883355" sldId="318"/>
            <ac:spMk id="10" creationId="{EFDDC746-3366-48EA-BD36-AE3126477B3E}"/>
          </ac:spMkLst>
        </pc:spChg>
        <pc:spChg chg="add mod">
          <ac:chgData name="Priest, Justin T (DFG)" userId="21bfab14-99ee-4362-ad79-1145f0f1713d" providerId="ADAL" clId="{E01128B8-BC13-4FFF-8524-3DF173EE4629}" dt="2021-05-22T21:34:20.246" v="623" actId="1076"/>
          <ac:spMkLst>
            <pc:docMk/>
            <pc:sldMk cId="3125883355" sldId="318"/>
            <ac:spMk id="12" creationId="{E16C09F4-84AA-4958-8823-7FF4A0BDECD1}"/>
          </ac:spMkLst>
        </pc:spChg>
        <pc:spChg chg="add mod">
          <ac:chgData name="Priest, Justin T (DFG)" userId="21bfab14-99ee-4362-ad79-1145f0f1713d" providerId="ADAL" clId="{E01128B8-BC13-4FFF-8524-3DF173EE4629}" dt="2021-05-22T21:38:21.590" v="626" actId="1076"/>
          <ac:spMkLst>
            <pc:docMk/>
            <pc:sldMk cId="3125883355" sldId="318"/>
            <ac:spMk id="13" creationId="{3751ADD0-B71F-4409-A185-0CE03F9248CE}"/>
          </ac:spMkLst>
        </pc:spChg>
        <pc:spChg chg="add mod">
          <ac:chgData name="Priest, Justin T (DFG)" userId="21bfab14-99ee-4362-ad79-1145f0f1713d" providerId="ADAL" clId="{E01128B8-BC13-4FFF-8524-3DF173EE4629}" dt="2021-05-24T20:46:21.695" v="1441" actId="1076"/>
          <ac:spMkLst>
            <pc:docMk/>
            <pc:sldMk cId="3125883355" sldId="318"/>
            <ac:spMk id="14" creationId="{B2FB2ACE-9756-4F49-A537-8E6B5061DEEE}"/>
          </ac:spMkLst>
        </pc:spChg>
        <pc:picChg chg="del">
          <ac:chgData name="Priest, Justin T (DFG)" userId="21bfab14-99ee-4362-ad79-1145f0f1713d" providerId="ADAL" clId="{E01128B8-BC13-4FFF-8524-3DF173EE4629}" dt="2021-05-22T21:22:47.732" v="401" actId="21"/>
          <ac:picMkLst>
            <pc:docMk/>
            <pc:sldMk cId="3125883355" sldId="318"/>
            <ac:picMk id="6" creationId="{29F071B9-495D-42CA-B797-35A982EB13D6}"/>
          </ac:picMkLst>
        </pc:picChg>
        <pc:picChg chg="mod">
          <ac:chgData name="Priest, Justin T (DFG)" userId="21bfab14-99ee-4362-ad79-1145f0f1713d" providerId="ADAL" clId="{E01128B8-BC13-4FFF-8524-3DF173EE4629}" dt="2021-05-22T21:31:20.285" v="599" actId="14100"/>
          <ac:picMkLst>
            <pc:docMk/>
            <pc:sldMk cId="3125883355" sldId="318"/>
            <ac:picMk id="11" creationId="{231FE215-5139-4BAD-84EE-E4EE538F4150}"/>
          </ac:picMkLst>
        </pc:picChg>
      </pc:sldChg>
      <pc:sldChg chg="modSp mod">
        <pc:chgData name="Priest, Justin T (DFG)" userId="21bfab14-99ee-4362-ad79-1145f0f1713d" providerId="ADAL" clId="{E01128B8-BC13-4FFF-8524-3DF173EE4629}" dt="2021-05-24T20:58:50.975" v="1591" actId="948"/>
        <pc:sldMkLst>
          <pc:docMk/>
          <pc:sldMk cId="1496337572" sldId="319"/>
        </pc:sldMkLst>
        <pc:spChg chg="mod">
          <ac:chgData name="Priest, Justin T (DFG)" userId="21bfab14-99ee-4362-ad79-1145f0f1713d" providerId="ADAL" clId="{E01128B8-BC13-4FFF-8524-3DF173EE4629}" dt="2021-05-24T20:58:50.975" v="1591" actId="948"/>
          <ac:spMkLst>
            <pc:docMk/>
            <pc:sldMk cId="1496337572" sldId="319"/>
            <ac:spMk id="3" creationId="{0D65ADD9-2F1F-4ED4-AB38-82942EB923FE}"/>
          </ac:spMkLst>
        </pc:spChg>
      </pc:sldChg>
      <pc:sldChg chg="add del">
        <pc:chgData name="Priest, Justin T (DFG)" userId="21bfab14-99ee-4362-ad79-1145f0f1713d" providerId="ADAL" clId="{E01128B8-BC13-4FFF-8524-3DF173EE4629}" dt="2021-05-22T22:41:02.304" v="1199" actId="2696"/>
        <pc:sldMkLst>
          <pc:docMk/>
          <pc:sldMk cId="4040093020" sldId="319"/>
        </pc:sldMkLst>
      </pc:sldChg>
      <pc:sldChg chg="addSp modSp new mod modAnim">
        <pc:chgData name="Priest, Justin T (DFG)" userId="21bfab14-99ee-4362-ad79-1145f0f1713d" providerId="ADAL" clId="{E01128B8-BC13-4FFF-8524-3DF173EE4629}" dt="2021-05-25T20:17:35.271" v="2373"/>
        <pc:sldMkLst>
          <pc:docMk/>
          <pc:sldMk cId="1084323337" sldId="320"/>
        </pc:sldMkLst>
        <pc:spChg chg="mod">
          <ac:chgData name="Priest, Justin T (DFG)" userId="21bfab14-99ee-4362-ad79-1145f0f1713d" providerId="ADAL" clId="{E01128B8-BC13-4FFF-8524-3DF173EE4629}" dt="2021-05-24T21:11:20.216" v="2087" actId="20577"/>
          <ac:spMkLst>
            <pc:docMk/>
            <pc:sldMk cId="1084323337" sldId="320"/>
            <ac:spMk id="2" creationId="{D30C7F62-BCE5-4E7C-A2A6-2A85E83D7F01}"/>
          </ac:spMkLst>
        </pc:spChg>
        <pc:spChg chg="mod">
          <ac:chgData name="Priest, Justin T (DFG)" userId="21bfab14-99ee-4362-ad79-1145f0f1713d" providerId="ADAL" clId="{E01128B8-BC13-4FFF-8524-3DF173EE4629}" dt="2021-05-25T20:14:50.858" v="2371" actId="948"/>
          <ac:spMkLst>
            <pc:docMk/>
            <pc:sldMk cId="1084323337" sldId="320"/>
            <ac:spMk id="3" creationId="{002C4FB6-5C43-4695-A1DA-79487C38AD86}"/>
          </ac:spMkLst>
        </pc:spChg>
        <pc:spChg chg="add mod">
          <ac:chgData name="Priest, Justin T (DFG)" userId="21bfab14-99ee-4362-ad79-1145f0f1713d" providerId="ADAL" clId="{E01128B8-BC13-4FFF-8524-3DF173EE4629}" dt="2021-05-24T21:01:23.931" v="1684" actId="1076"/>
          <ac:spMkLst>
            <pc:docMk/>
            <pc:sldMk cId="1084323337" sldId="320"/>
            <ac:spMk id="7" creationId="{2312C4CD-C310-4DF0-B798-B0253569EA05}"/>
          </ac:spMkLst>
        </pc:spChg>
        <pc:picChg chg="add mod">
          <ac:chgData name="Priest, Justin T (DFG)" userId="21bfab14-99ee-4362-ad79-1145f0f1713d" providerId="ADAL" clId="{E01128B8-BC13-4FFF-8524-3DF173EE4629}" dt="2021-05-24T21:00:43.240" v="1674" actId="208"/>
          <ac:picMkLst>
            <pc:docMk/>
            <pc:sldMk cId="1084323337" sldId="320"/>
            <ac:picMk id="6" creationId="{7A27AA6F-8078-4D7A-B39C-934F7014FE6C}"/>
          </ac:picMkLst>
        </pc:picChg>
      </pc:sldChg>
    </pc:docChg>
  </pc:docChgLst>
  <pc:docChgLst>
    <pc:chgData name="Miller, Sara E (DFG)" userId="S::sara.miller@alaska.gov::522bb6e4-eba5-44bb-8681-0cbee282d396" providerId="AD" clId="Web-{5DECA32E-BBD8-4200-A621-5C0B8383D94B}"/>
    <pc:docChg chg="modSld">
      <pc:chgData name="Miller, Sara E (DFG)" userId="S::sara.miller@alaska.gov::522bb6e4-eba5-44bb-8681-0cbee282d396" providerId="AD" clId="Web-{5DECA32E-BBD8-4200-A621-5C0B8383D94B}" dt="2021-05-24T18:55:53.941" v="56" actId="20577"/>
      <pc:docMkLst>
        <pc:docMk/>
      </pc:docMkLst>
      <pc:sldChg chg="modSp">
        <pc:chgData name="Miller, Sara E (DFG)" userId="S::sara.miller@alaska.gov::522bb6e4-eba5-44bb-8681-0cbee282d396" providerId="AD" clId="Web-{5DECA32E-BBD8-4200-A621-5C0B8383D94B}" dt="2021-05-24T18:53:40.212" v="36" actId="20577"/>
        <pc:sldMkLst>
          <pc:docMk/>
          <pc:sldMk cId="1151656778" sldId="288"/>
        </pc:sldMkLst>
        <pc:spChg chg="mod">
          <ac:chgData name="Miller, Sara E (DFG)" userId="S::sara.miller@alaska.gov::522bb6e4-eba5-44bb-8681-0cbee282d396" providerId="AD" clId="Web-{5DECA32E-BBD8-4200-A621-5C0B8383D94B}" dt="2021-05-24T18:53:40.212" v="36" actId="20577"/>
          <ac:spMkLst>
            <pc:docMk/>
            <pc:sldMk cId="1151656778" sldId="288"/>
            <ac:spMk id="3" creationId="{872B7AEA-F1EF-483F-9979-49915D35B33B}"/>
          </ac:spMkLst>
        </pc:spChg>
        <pc:spChg chg="mod">
          <ac:chgData name="Miller, Sara E (DFG)" userId="S::sara.miller@alaska.gov::522bb6e4-eba5-44bb-8681-0cbee282d396" providerId="AD" clId="Web-{5DECA32E-BBD8-4200-A621-5C0B8383D94B}" dt="2021-05-24T18:53:30.742" v="32" actId="20577"/>
          <ac:spMkLst>
            <pc:docMk/>
            <pc:sldMk cId="1151656778" sldId="288"/>
            <ac:spMk id="8" creationId="{567969D5-E507-4685-8BC7-AB1AA30162C7}"/>
          </ac:spMkLst>
        </pc:spChg>
      </pc:sldChg>
      <pc:sldChg chg="modSp">
        <pc:chgData name="Miller, Sara E (DFG)" userId="S::sara.miller@alaska.gov::522bb6e4-eba5-44bb-8681-0cbee282d396" providerId="AD" clId="Web-{5DECA32E-BBD8-4200-A621-5C0B8383D94B}" dt="2021-05-24T18:55:53.941" v="56" actId="20577"/>
        <pc:sldMkLst>
          <pc:docMk/>
          <pc:sldMk cId="2915637260" sldId="289"/>
        </pc:sldMkLst>
        <pc:spChg chg="mod">
          <ac:chgData name="Miller, Sara E (DFG)" userId="S::sara.miller@alaska.gov::522bb6e4-eba5-44bb-8681-0cbee282d396" providerId="AD" clId="Web-{5DECA32E-BBD8-4200-A621-5C0B8383D94B}" dt="2021-05-24T18:55:53.941" v="56" actId="20577"/>
          <ac:spMkLst>
            <pc:docMk/>
            <pc:sldMk cId="2915637260" sldId="289"/>
            <ac:spMk id="3" creationId="{872B7AEA-F1EF-483F-9979-49915D35B33B}"/>
          </ac:spMkLst>
        </pc:spChg>
      </pc:sldChg>
    </pc:docChg>
  </pc:docChgLst>
  <pc:docChgLst>
    <pc:chgData name="Brenner, Richard E (DFG)" userId="S::richard.brenner@alaska.gov::45b21423-aa37-4d49-b973-2a5e668f60c3" providerId="AD" clId="Web-{38E9DDDF-8498-4BD6-8477-90E54257121F}"/>
    <pc:docChg chg="addSld modSld modSection">
      <pc:chgData name="Brenner, Richard E (DFG)" userId="S::richard.brenner@alaska.gov::45b21423-aa37-4d49-b973-2a5e668f60c3" providerId="AD" clId="Web-{38E9DDDF-8498-4BD6-8477-90E54257121F}" dt="2021-05-24T18:02:00.884" v="26" actId="20577"/>
      <pc:docMkLst>
        <pc:docMk/>
      </pc:docMkLst>
      <pc:sldChg chg="modSp">
        <pc:chgData name="Brenner, Richard E (DFG)" userId="S::richard.brenner@alaska.gov::45b21423-aa37-4d49-b973-2a5e668f60c3" providerId="AD" clId="Web-{38E9DDDF-8498-4BD6-8477-90E54257121F}" dt="2021-05-24T18:01:29.071" v="12" actId="20577"/>
        <pc:sldMkLst>
          <pc:docMk/>
          <pc:sldMk cId="2995544146" sldId="257"/>
        </pc:sldMkLst>
        <pc:spChg chg="mod">
          <ac:chgData name="Brenner, Richard E (DFG)" userId="S::richard.brenner@alaska.gov::45b21423-aa37-4d49-b973-2a5e668f60c3" providerId="AD" clId="Web-{38E9DDDF-8498-4BD6-8477-90E54257121F}" dt="2021-05-24T18:01:29.071" v="12" actId="20577"/>
          <ac:spMkLst>
            <pc:docMk/>
            <pc:sldMk cId="2995544146" sldId="257"/>
            <ac:spMk id="3" creationId="{6CC1051A-6869-4087-82B9-72F166B22AA8}"/>
          </ac:spMkLst>
        </pc:spChg>
      </pc:sldChg>
      <pc:sldChg chg="modSp new">
        <pc:chgData name="Brenner, Richard E (DFG)" userId="S::richard.brenner@alaska.gov::45b21423-aa37-4d49-b973-2a5e668f60c3" providerId="AD" clId="Web-{38E9DDDF-8498-4BD6-8477-90E54257121F}" dt="2021-05-24T18:02:00.884" v="26" actId="20577"/>
        <pc:sldMkLst>
          <pc:docMk/>
          <pc:sldMk cId="1496337572" sldId="319"/>
        </pc:sldMkLst>
        <pc:spChg chg="mod">
          <ac:chgData name="Brenner, Richard E (DFG)" userId="S::richard.brenner@alaska.gov::45b21423-aa37-4d49-b973-2a5e668f60c3" providerId="AD" clId="Web-{38E9DDDF-8498-4BD6-8477-90E54257121F}" dt="2021-05-24T18:02:00.884" v="26" actId="20577"/>
          <ac:spMkLst>
            <pc:docMk/>
            <pc:sldMk cId="1496337572" sldId="319"/>
            <ac:spMk id="2" creationId="{08949611-D454-423A-A316-D577174C5A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5/25/2021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Git is the underlying technology that integrates a version control program into other programs. GitHub is a specific site. GitHub integrates well with R and R Studio.</a:t>
            </a:r>
          </a:p>
          <a:p>
            <a:r>
              <a:rPr lang="en-US">
                <a:cs typeface="Calibri"/>
              </a:rPr>
              <a:t>Pacific Salmon Commission uses GitLab so Taku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5/25/2021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5/25/2021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5/25/2021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5/25/2021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5/25/2021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5/25/2021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5/25/2021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5/25/2021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5/25/2021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5/25/2021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5/25/2021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5/25/2021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5/25/2021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4" Type="http://schemas.openxmlformats.org/officeDocument/2006/relationships/hyperlink" Target="https://github.com/n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hyperlink" Target="https://commfish.github.io/best_practic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richard.brenner@alaska.gov" TargetMode="External"/><Relationship Id="rId1" Type="http://schemas.openxmlformats.org/officeDocument/2006/relationships/slideLayout" Target="../slideLayouts/slideLayout3.xml"/><Relationship Id="rId4" Type="http://schemas.openxmlformats.org/officeDocument/2006/relationships/hyperlink" Target="mailto:sara.miller@alaska.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fontScale="85000" lnSpcReduction="20000"/>
          </a:bodyPr>
          <a:lstStyle/>
          <a:p>
            <a:pPr algn="l"/>
            <a:r>
              <a:rPr lang="en-US" sz="3600">
                <a:latin typeface="Goldman Sans" panose="020B0603020203020204" pitchFamily="34" charset="0"/>
                <a:cs typeface="Goldman Sans" panose="020B0603020203020204" pitchFamily="34" charset="0"/>
              </a:rPr>
              <a:t>ADF&amp;G Workshop</a:t>
            </a:r>
          </a:p>
          <a:p>
            <a:pPr algn="l"/>
            <a:r>
              <a:rPr lang="en-US" sz="3600">
                <a:latin typeface="Goldman Sans" panose="020B0603020203020204" pitchFamily="34" charset="0"/>
                <a:cs typeface="Goldman Sans" panose="020B0603020203020204" pitchFamily="34" charset="0"/>
              </a:rPr>
              <a:t>May 25, 2021 </a:t>
            </a:r>
          </a:p>
          <a:p>
            <a:pPr algn="l"/>
            <a:r>
              <a:rPr lang="en-US" sz="3600">
                <a:latin typeface="Goldman Sans" panose="020B0603020203020204" pitchFamily="34" charset="0"/>
                <a:cs typeface="Goldman Sans" panose="020B0603020203020204" pitchFamily="34" charset="0"/>
              </a:rPr>
              <a:t>1:30-2:30pm</a:t>
            </a:r>
          </a:p>
          <a:p>
            <a:pPr algn="l"/>
            <a:r>
              <a:rPr lang="en-US" sz="3600">
                <a:latin typeface="Goldman Sans" panose="020B0603020203020204" pitchFamily="34" charset="0"/>
                <a:cs typeface="Goldman Sans" panose="020B0603020203020204" pitchFamily="34" charset="0"/>
              </a:rPr>
              <a:t>Instructors: Justin Priest and Sara Miller</a:t>
            </a:r>
          </a:p>
          <a:p>
            <a:pPr algn="l"/>
            <a:r>
              <a:rPr lang="en-US" sz="3600">
                <a:latin typeface="Goldman Sans" panose="020B0603020203020204" pitchFamily="34" charset="0"/>
                <a:cs typeface="Goldman Sans" panose="020B0603020203020204" pitchFamily="34" charset="0"/>
              </a:rPr>
              <a:t>Hosted by Rich Brenner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2"/>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3"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4"/>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dirty="0"/>
              <a:t>We’ve barely showed the capabilities of GitHub </a:t>
            </a:r>
          </a:p>
          <a:p>
            <a:pPr lvl="1">
              <a:spcAft>
                <a:spcPts val="1200"/>
              </a:spcAft>
            </a:pPr>
            <a:r>
              <a:rPr lang="en-US" dirty="0"/>
              <a:t>Issues can be assigned to people</a:t>
            </a:r>
          </a:p>
          <a:p>
            <a:pPr lvl="1">
              <a:spcAft>
                <a:spcPts val="1200"/>
              </a:spcAft>
            </a:pPr>
            <a:r>
              <a:rPr lang="en-US" dirty="0"/>
              <a:t>“Fork” an existing repo to modify it to your purposes</a:t>
            </a:r>
          </a:p>
          <a:p>
            <a:pPr lvl="1">
              <a:spcAft>
                <a:spcPts val="1200"/>
              </a:spcAft>
            </a:pPr>
            <a:r>
              <a:rPr lang="en-US" dirty="0"/>
              <a:t>Create &amp; host a project website</a:t>
            </a:r>
          </a:p>
          <a:p>
            <a:pPr lvl="1">
              <a:spcAft>
                <a:spcPts val="1200"/>
              </a:spcAft>
            </a:pPr>
            <a:r>
              <a:rPr lang="en-US" dirty="0"/>
              <a:t>Build and store an R package</a:t>
            </a:r>
          </a:p>
          <a:p>
            <a:pPr lvl="1">
              <a:spcAft>
                <a:spcPts val="1200"/>
              </a:spcAft>
            </a:pPr>
            <a:r>
              <a:rPr lang="en-US" dirty="0"/>
              <a:t>Follow / learn others’ code</a:t>
            </a:r>
          </a:p>
          <a:p>
            <a:pPr lvl="1">
              <a:spcAft>
                <a:spcPts val="1200"/>
              </a:spcAft>
            </a:pPr>
            <a:r>
              <a:rPr lang="en-US" dirty="0"/>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common to manipulate your data in Excel, save this file, then import/analyze in R</a:t>
            </a:r>
          </a:p>
          <a:p>
            <a:endParaRPr lang="en-US" altLang="en-US" dirty="0">
              <a:latin typeface="Arial" panose="020B0604020202020204" pitchFamily="34" charset="0"/>
            </a:endParaRPr>
          </a:p>
          <a:p>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MUCH better to do all cleanup</a:t>
            </a:r>
            <a:r>
              <a:rPr kumimoji="0" lang="en-US" altLang="en-US" sz="2800" b="0" i="0" u="none" strike="noStrike" cap="none" normalizeH="0" dirty="0">
                <a:ln>
                  <a:noFill/>
                </a:ln>
                <a:solidFill>
                  <a:schemeClr val="tx1"/>
                </a:solidFill>
                <a:effectLst/>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in R </a:t>
            </a:r>
          </a:p>
          <a:p>
            <a:pPr lvl="1"/>
            <a:r>
              <a:rPr kumimoji="0" lang="en-US" altLang="en-US" b="0" i="0" u="none" strike="noStrike" cap="none" normalizeH="0" baseline="0" dirty="0">
                <a:ln>
                  <a:noFill/>
                </a:ln>
                <a:solidFill>
                  <a:schemeClr val="tx1"/>
                </a:solidFill>
                <a:effectLst/>
                <a:latin typeface="Arial" panose="020B0604020202020204" pitchFamily="34" charset="0"/>
              </a:rPr>
              <a:t>Saves steps for cleanup that are performed each time</a:t>
            </a:r>
          </a:p>
          <a:p>
            <a:endParaRPr lang="en-US" dirty="0"/>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596959"/>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610120"/>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5912923"/>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dirty="0"/>
              <a:t>If possible, don’t use spaces, mixed cases, or periods in filenames or directories </a:t>
            </a:r>
          </a:p>
          <a:p>
            <a:pPr>
              <a:spcBef>
                <a:spcPts val="3000"/>
              </a:spcBef>
            </a:pPr>
            <a:r>
              <a:rPr lang="en-US" dirty="0"/>
              <a:t>Name data and R files descriptively </a:t>
            </a:r>
          </a:p>
          <a:p>
            <a:pPr lvl="1">
              <a:spcBef>
                <a:spcPts val="0"/>
              </a:spcBef>
            </a:pPr>
            <a:r>
              <a:rPr lang="en-US" dirty="0"/>
              <a:t>If you are </a:t>
            </a:r>
            <a:r>
              <a:rPr lang="en-US" b="1" dirty="0"/>
              <a:t>changing</a:t>
            </a:r>
            <a:r>
              <a:rPr lang="en-US" dirty="0"/>
              <a:t> files, then adding a date can be beneficial</a:t>
            </a:r>
          </a:p>
          <a:p>
            <a:pPr lvl="1"/>
            <a:r>
              <a:rPr lang="en-US" dirty="0"/>
              <a:t>Be consistent across projects</a:t>
            </a:r>
          </a:p>
          <a:p>
            <a:pPr>
              <a:spcBef>
                <a:spcPts val="3000"/>
              </a:spcBef>
            </a:pPr>
            <a:r>
              <a:rPr lang="en-US" dirty="0"/>
              <a:t>Use variables / column names that are:</a:t>
            </a:r>
          </a:p>
          <a:p>
            <a:pPr lvl="1">
              <a:spcBef>
                <a:spcPts val="0"/>
              </a:spcBef>
            </a:pPr>
            <a:r>
              <a:rPr lang="en-US" dirty="0"/>
              <a:t>Easy to understand </a:t>
            </a:r>
          </a:p>
          <a:p>
            <a:pPr lvl="1"/>
            <a:r>
              <a:rPr lang="en-US" dirty="0"/>
              <a:t>Short yet descriptive</a:t>
            </a:r>
          </a:p>
          <a:p>
            <a:pPr lvl="1">
              <a:spcBef>
                <a:spcPts val="1800"/>
              </a:spcBef>
            </a:pPr>
            <a:endParaRPr lang="en-US" dirty="0"/>
          </a:p>
          <a:p>
            <a:pPr marL="0" indent="0">
              <a:buNone/>
            </a:pPr>
            <a:endParaRPr lang="en-US" dirty="0"/>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764281"/>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499862"/>
            <a:ext cx="4521201"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dirty="0"/>
              <a:t>Example:</a:t>
            </a:r>
          </a:p>
          <a:p>
            <a:pPr marL="0" lvl="2"/>
            <a:r>
              <a:rPr lang="en-US" dirty="0"/>
              <a:t>sablefish_chathamsurvey_bio_1988_2016.csv</a:t>
            </a:r>
          </a:p>
          <a:p>
            <a:pPr marL="0" lvl="2"/>
            <a:r>
              <a:rPr lang="en-US" dirty="0"/>
              <a:t>secm_survey_cpue_1988_2016.csv</a:t>
            </a:r>
          </a:p>
          <a:p>
            <a:pPr marL="0" lvl="2"/>
            <a:r>
              <a:rPr lang="en-US" dirty="0"/>
              <a:t>bernerscoho_cpue_1991_2019_20201231.csv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198304"/>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2"/>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dirty="0"/>
              <a:t>Folder structure</a:t>
            </a:r>
          </a:p>
          <a:p>
            <a:pPr lvl="1"/>
            <a:r>
              <a:rPr lang="en-US" dirty="0"/>
              <a:t>code  </a:t>
            </a:r>
          </a:p>
          <a:p>
            <a:pPr lvl="2"/>
            <a:r>
              <a:rPr lang="en-US" dirty="0"/>
              <a:t>All scripts go here (use separate folders for R code, </a:t>
            </a:r>
            <a:r>
              <a:rPr lang="en-US" dirty="0" err="1"/>
              <a:t>admb</a:t>
            </a:r>
            <a:r>
              <a:rPr lang="en-US" dirty="0"/>
              <a:t>, etc.)</a:t>
            </a:r>
          </a:p>
          <a:p>
            <a:pPr lvl="1"/>
            <a:r>
              <a:rPr lang="en-US" dirty="0"/>
              <a:t>data </a:t>
            </a:r>
          </a:p>
          <a:p>
            <a:pPr lvl="2"/>
            <a:r>
              <a:rPr lang="en-US" dirty="0"/>
              <a:t>Use raw data treat as a read only file; never adjust the contents of this file, access/modify via code only</a:t>
            </a:r>
          </a:p>
          <a:p>
            <a:pPr lvl="2"/>
            <a:r>
              <a:rPr lang="en-US" dirty="0"/>
              <a:t>Create a metadata text file describing all fields within the data files </a:t>
            </a:r>
          </a:p>
          <a:p>
            <a:pPr lvl="1"/>
            <a:r>
              <a:rPr lang="en-US" dirty="0"/>
              <a:t>figs </a:t>
            </a:r>
          </a:p>
          <a:p>
            <a:pPr lvl="2"/>
            <a:r>
              <a:rPr lang="en-US" dirty="0"/>
              <a:t>Save charts as .</a:t>
            </a:r>
            <a:r>
              <a:rPr lang="en-US" dirty="0" err="1"/>
              <a:t>png</a:t>
            </a:r>
            <a:r>
              <a:rPr lang="en-US" dirty="0"/>
              <a:t> here</a:t>
            </a:r>
          </a:p>
          <a:p>
            <a:pPr lvl="1"/>
            <a:r>
              <a:rPr lang="en-US" dirty="0"/>
              <a:t>output </a:t>
            </a:r>
          </a:p>
          <a:p>
            <a:pPr lvl="2"/>
            <a:r>
              <a:rPr lang="en-US" dirty="0"/>
              <a:t>Results of analyses</a:t>
            </a:r>
          </a:p>
          <a:p>
            <a:pPr lvl="1"/>
            <a:r>
              <a:rPr lang="en-US" dirty="0"/>
              <a:t>text </a:t>
            </a:r>
          </a:p>
          <a:p>
            <a:pPr lvl="2"/>
            <a:r>
              <a:rPr lang="en-US" dirty="0"/>
              <a:t>If writing a document it is easier to keep separate</a:t>
            </a:r>
          </a:p>
          <a:p>
            <a:pPr lvl="1"/>
            <a:endParaRPr lang="en-US" dirty="0"/>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92500" lnSpcReduction="20000"/>
          </a:bodyPr>
          <a:lstStyle/>
          <a:p>
            <a:r>
              <a:rPr lang="en-US" dirty="0"/>
              <a:t>Avoid working in the same file as collaborators!</a:t>
            </a:r>
          </a:p>
          <a:p>
            <a:pPr>
              <a:spcBef>
                <a:spcPts val="2400"/>
              </a:spcBef>
            </a:pPr>
            <a:r>
              <a:rPr lang="en-US" dirty="0"/>
              <a:t>Update R and packages often (unless about to publish)</a:t>
            </a:r>
          </a:p>
          <a:p>
            <a:pPr>
              <a:spcBef>
                <a:spcPts val="1800"/>
              </a:spcBef>
            </a:pPr>
            <a:r>
              <a:rPr lang="en-US"/>
              <a:t>Break </a:t>
            </a:r>
            <a:r>
              <a:rPr lang="en-US" dirty="0"/>
              <a:t>up data import/cleanup &amp; analysis scripts</a:t>
            </a:r>
          </a:p>
          <a:p>
            <a:pPr lvl="1"/>
            <a:r>
              <a:rPr lang="en-US" dirty="0"/>
              <a:t>Use several scripts that “link” together rather than a long script</a:t>
            </a:r>
          </a:p>
          <a:p>
            <a:pPr>
              <a:spcBef>
                <a:spcPts val="2400"/>
              </a:spcBef>
            </a:pPr>
            <a:r>
              <a:rPr lang="en-US" dirty="0"/>
              <a:t>Comment often and be VERY thorough</a:t>
            </a:r>
          </a:p>
          <a:p>
            <a:pPr>
              <a:spcBef>
                <a:spcPts val="2400"/>
              </a:spcBef>
            </a:pPr>
            <a:r>
              <a:rPr lang="en-US" dirty="0"/>
              <a:t>Follow people on GitHub / Twitter to read other code and learn better coding practices</a:t>
            </a:r>
          </a:p>
          <a:p>
            <a:pPr>
              <a:spcBef>
                <a:spcPts val="2400"/>
              </a:spcBef>
            </a:pPr>
            <a:r>
              <a:rPr lang="en-US" dirty="0"/>
              <a:t>Read in data using read.csv() or </a:t>
            </a:r>
            <a:r>
              <a:rPr lang="en-US" dirty="0" err="1"/>
              <a:t>read_csv</a:t>
            </a:r>
            <a:r>
              <a:rPr lang="en-US" dirty="0"/>
              <a:t>(). Never use </a:t>
            </a:r>
            <a:r>
              <a:rPr lang="en-US" dirty="0" err="1"/>
              <a:t>file.choose</a:t>
            </a:r>
            <a:r>
              <a:rPr lang="en-US" dirty="0"/>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2"/>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3">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461818" y="1825625"/>
            <a:ext cx="6172247" cy="4351338"/>
          </a:xfrm>
        </p:spPr>
        <p:txBody>
          <a:bodyPr/>
          <a:lstStyle/>
          <a:p>
            <a:pPr marL="0" indent="0">
              <a:buNone/>
            </a:pPr>
            <a:r>
              <a:rPr lang="en-US" dirty="0"/>
              <a:t>If you are already a GitHub user and got this email:</a:t>
            </a:r>
          </a:p>
          <a:p>
            <a:pPr>
              <a:spcBef>
                <a:spcPts val="600"/>
              </a:spcBef>
              <a:spcAft>
                <a:spcPts val="1200"/>
              </a:spcAft>
            </a:pPr>
            <a:r>
              <a:rPr lang="en-US" sz="1800" dirty="0"/>
              <a:t>In RStudio: Update packages “</a:t>
            </a:r>
            <a:r>
              <a:rPr lang="en-US" sz="1800" dirty="0" err="1"/>
              <a:t>usethis</a:t>
            </a:r>
            <a:r>
              <a:rPr lang="en-US" sz="1800" dirty="0"/>
              <a:t>”, “</a:t>
            </a:r>
            <a:r>
              <a:rPr lang="en-US" sz="1800" dirty="0" err="1"/>
              <a:t>gh</a:t>
            </a:r>
            <a:r>
              <a:rPr lang="en-US" sz="1800" dirty="0"/>
              <a:t>”, and “</a:t>
            </a:r>
            <a:r>
              <a:rPr lang="en-US" sz="1800" dirty="0" err="1"/>
              <a:t>gitcreds</a:t>
            </a:r>
            <a:r>
              <a:rPr lang="en-US" sz="1800" dirty="0"/>
              <a:t>”</a:t>
            </a:r>
          </a:p>
          <a:p>
            <a:pPr>
              <a:spcBef>
                <a:spcPts val="0"/>
              </a:spcBef>
              <a:spcAft>
                <a:spcPts val="1200"/>
              </a:spcAft>
            </a:pPr>
            <a:r>
              <a:rPr lang="en-US" sz="1800" dirty="0"/>
              <a:t>In Email: Click “Regenerate your personal access token”</a:t>
            </a:r>
          </a:p>
          <a:p>
            <a:pPr>
              <a:spcBef>
                <a:spcPts val="0"/>
              </a:spcBef>
              <a:spcAft>
                <a:spcPts val="1200"/>
              </a:spcAft>
            </a:pPr>
            <a:r>
              <a:rPr lang="en-US" sz="1800" dirty="0"/>
              <a:t>On GitHub.com: Click Regenerate token, copy text on next screen! (starts with “</a:t>
            </a:r>
            <a:r>
              <a:rPr lang="en-US" sz="1800" dirty="0" err="1"/>
              <a:t>ghp</a:t>
            </a:r>
            <a:r>
              <a:rPr lang="en-US" sz="1800" dirty="0"/>
              <a:t>_”)</a:t>
            </a:r>
          </a:p>
          <a:p>
            <a:pPr>
              <a:spcBef>
                <a:spcPts val="0"/>
              </a:spcBef>
              <a:spcAft>
                <a:spcPts val="1200"/>
              </a:spcAft>
            </a:pPr>
            <a:r>
              <a:rPr lang="en-US" sz="1800" dirty="0"/>
              <a:t>In RStudio: Run “</a:t>
            </a:r>
            <a:r>
              <a:rPr lang="en-US" sz="1800" dirty="0" err="1"/>
              <a:t>gitcreds</a:t>
            </a:r>
            <a:r>
              <a:rPr lang="en-US" sz="1800" dirty="0"/>
              <a:t>::</a:t>
            </a:r>
            <a:r>
              <a:rPr lang="en-US" sz="1800" dirty="0" err="1"/>
              <a:t>gitcreds_set</a:t>
            </a:r>
            <a:r>
              <a:rPr lang="en-US" sz="1800" dirty="0"/>
              <a:t>()”, select “2: Replace these credentials”, paste in new token text</a:t>
            </a:r>
          </a:p>
          <a:p>
            <a:pPr>
              <a:spcBef>
                <a:spcPts val="0"/>
              </a:spcBef>
              <a:spcAft>
                <a:spcPts val="1200"/>
              </a:spcAft>
            </a:pPr>
            <a:r>
              <a:rPr lang="en-US" sz="1800" dirty="0"/>
              <a:t>In RStudio: Run “</a:t>
            </a:r>
            <a:r>
              <a:rPr lang="en-US" sz="1800" dirty="0" err="1"/>
              <a:t>usethis</a:t>
            </a:r>
            <a:r>
              <a:rPr lang="en-US" sz="1800" dirty="0"/>
              <a:t>::</a:t>
            </a:r>
            <a:r>
              <a:rPr lang="en-US" sz="1800" dirty="0" err="1"/>
              <a:t>gh_token_help</a:t>
            </a:r>
            <a:r>
              <a:rPr lang="en-US" sz="1800" dirty="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dirty="0"/>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4310743"/>
            <a:ext cx="4613564" cy="2547257"/>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4310743"/>
            <a:ext cx="4613564" cy="2547257"/>
          </a:xfrm>
        </p:spPr>
        <p:txBody>
          <a:bodyPr>
            <a:normAutofit/>
          </a:bodyPr>
          <a:lstStyle/>
          <a:p>
            <a:pPr marL="0" indent="0" algn="ctr">
              <a:spcBef>
                <a:spcPts val="0"/>
              </a:spcBef>
              <a:spcAft>
                <a:spcPts val="4200"/>
              </a:spcAft>
              <a:buNone/>
            </a:pPr>
            <a:r>
              <a:rPr lang="en-US" altLang="en-US" sz="2600">
                <a:hlinkClick r:id="rId2"/>
              </a:rPr>
              <a:t>richard.brenner@alaska.gov</a:t>
            </a:r>
            <a:endParaRPr lang="en-US" altLang="en-US" sz="2600">
              <a:hlinkClick r:id="rId3"/>
            </a:endParaRPr>
          </a:p>
          <a:p>
            <a:pPr marL="0" indent="0" algn="ctr">
              <a:spcBef>
                <a:spcPts val="0"/>
              </a:spcBef>
              <a:spcAft>
                <a:spcPts val="4200"/>
              </a:spcAft>
              <a:buNone/>
            </a:pPr>
            <a:r>
              <a:rPr lang="en-US" altLang="en-US" sz="2600">
                <a:hlinkClick r:id="rId4"/>
              </a:rPr>
              <a:t>sara.miller@alaska.gov</a:t>
            </a:r>
            <a:endParaRPr lang="en-US" altLang="en-US" sz="2600"/>
          </a:p>
          <a:p>
            <a:pPr marL="0" indent="0" algn="ctr">
              <a:spcBef>
                <a:spcPts val="0"/>
              </a:spcBef>
              <a:buNone/>
            </a:pPr>
            <a:r>
              <a:rPr lang="en-US" altLang="en-US" sz="2600">
                <a:hlinkClick r:id="rId3"/>
              </a:rPr>
              <a:t>justin.priest@alaska.gov</a:t>
            </a:r>
            <a:endParaRPr lang="en-US" altLang="en-US" sz="2600"/>
          </a:p>
          <a:p>
            <a:pPr marL="0" indent="0" algn="ctr">
              <a:spcBef>
                <a:spcPts val="0"/>
              </a:spcBef>
              <a:buNone/>
            </a:pPr>
            <a:endParaRPr lang="en-US" altLang="en-US" sz="260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D331BB-9678-47AE-8F5E-B5FC9F72C336}">
  <ds:schemaRefs>
    <ds:schemaRef ds:uri="http://schemas.microsoft.com/sharepoint/v3/contenttype/forms"/>
  </ds:schemaRefs>
</ds:datastoreItem>
</file>

<file path=customXml/itemProps2.xml><?xml version="1.0" encoding="utf-8"?>
<ds:datastoreItem xmlns:ds="http://schemas.openxmlformats.org/officeDocument/2006/customXml" ds:itemID="{7D7DD8AF-E26F-463C-8767-A92D3B54FB5D}">
  <ds:schemaRefs>
    <ds:schemaRef ds:uri="http://purl.org/dc/terms/"/>
    <ds:schemaRef ds:uri="a7eeb985-68a0-41c6-bbcb-4a503061b397"/>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614d4e9a-7981-45d0-abda-1838bf8c7bdc"/>
    <ds:schemaRef ds:uri="http://www.w3.org/XML/1998/namespace"/>
  </ds:schemaRefs>
</ds:datastoreItem>
</file>

<file path=customXml/itemProps3.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TotalTime>
  <Words>2437</Words>
  <Application>Microsoft Office PowerPoint</Application>
  <PresentationFormat>Widescreen</PresentationFormat>
  <Paragraphs>362</Paragraphs>
  <Slides>45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Arial</vt:lpstr>
      <vt:lpstr>Arial Black</vt:lpstr>
      <vt:lpstr>Calibri</vt:lpstr>
      <vt:lpstr>Calibri Light</vt:lpstr>
      <vt:lpstr>Consolas</vt:lpstr>
      <vt:lpstr>Goldman Sans</vt:lpstr>
      <vt:lpstr>Inter</vt: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Justin T Priest (DFG)</cp:lastModifiedBy>
  <cp:revision>1</cp:revision>
  <dcterms:created xsi:type="dcterms:W3CDTF">2021-03-02T06:19:07Z</dcterms:created>
  <dcterms:modified xsi:type="dcterms:W3CDTF">2021-05-25T20:17:46Z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